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3" r:id="rId2"/>
  </p:sldMasterIdLst>
  <p:notesMasterIdLst>
    <p:notesMasterId r:id="rId53"/>
  </p:notesMasterIdLst>
  <p:handoutMasterIdLst>
    <p:handoutMasterId r:id="rId54"/>
  </p:handoutMasterIdLst>
  <p:sldIdLst>
    <p:sldId id="3800" r:id="rId3"/>
    <p:sldId id="3779" r:id="rId4"/>
    <p:sldId id="3801" r:id="rId5"/>
    <p:sldId id="3847" r:id="rId6"/>
    <p:sldId id="3848" r:id="rId7"/>
    <p:sldId id="3849" r:id="rId8"/>
    <p:sldId id="3851" r:id="rId9"/>
    <p:sldId id="3852" r:id="rId10"/>
    <p:sldId id="3853" r:id="rId11"/>
    <p:sldId id="3854" r:id="rId12"/>
    <p:sldId id="3855" r:id="rId13"/>
    <p:sldId id="3856" r:id="rId14"/>
    <p:sldId id="3866" r:id="rId15"/>
    <p:sldId id="3857" r:id="rId16"/>
    <p:sldId id="3858" r:id="rId17"/>
    <p:sldId id="3859" r:id="rId18"/>
    <p:sldId id="3860" r:id="rId19"/>
    <p:sldId id="3846" r:id="rId20"/>
    <p:sldId id="3861" r:id="rId21"/>
    <p:sldId id="3862" r:id="rId22"/>
    <p:sldId id="3863" r:id="rId23"/>
    <p:sldId id="3864" r:id="rId24"/>
    <p:sldId id="3867" r:id="rId25"/>
    <p:sldId id="3865" r:id="rId26"/>
    <p:sldId id="3812" r:id="rId27"/>
    <p:sldId id="3804" r:id="rId28"/>
    <p:sldId id="3805" r:id="rId29"/>
    <p:sldId id="3810" r:id="rId30"/>
    <p:sldId id="3813" r:id="rId31"/>
    <p:sldId id="3814" r:id="rId32"/>
    <p:sldId id="3815" r:id="rId33"/>
    <p:sldId id="3816" r:id="rId34"/>
    <p:sldId id="3817" r:id="rId35"/>
    <p:sldId id="3807" r:id="rId36"/>
    <p:sldId id="3809" r:id="rId37"/>
    <p:sldId id="3818" r:id="rId38"/>
    <p:sldId id="3819" r:id="rId39"/>
    <p:sldId id="3821" r:id="rId40"/>
    <p:sldId id="3823" r:id="rId41"/>
    <p:sldId id="3825" r:id="rId42"/>
    <p:sldId id="3826" r:id="rId43"/>
    <p:sldId id="3827" r:id="rId44"/>
    <p:sldId id="3828" r:id="rId45"/>
    <p:sldId id="3829" r:id="rId46"/>
    <p:sldId id="3830" r:id="rId47"/>
    <p:sldId id="3832" r:id="rId48"/>
    <p:sldId id="3833" r:id="rId49"/>
    <p:sldId id="3835" r:id="rId50"/>
    <p:sldId id="3836" r:id="rId51"/>
    <p:sldId id="3834" r:id="rId52"/>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6">
          <p15:clr>
            <a:srgbClr val="A4A3A4"/>
          </p15:clr>
        </p15:guide>
        <p15:guide id="2" orient="horz" pos="4175">
          <p15:clr>
            <a:srgbClr val="A4A3A4"/>
          </p15:clr>
        </p15:guide>
        <p15:guide id="3" pos="4140">
          <p15:clr>
            <a:srgbClr val="A4A3A4"/>
          </p15:clr>
        </p15:guide>
        <p15:guide id="4" pos="557">
          <p15:clr>
            <a:srgbClr val="A4A3A4"/>
          </p15:clr>
        </p15:guide>
        <p15:guide id="5" pos="7503">
          <p15:clr>
            <a:srgbClr val="A4A3A4"/>
          </p15:clr>
        </p15:guide>
        <p15:guide id="6" pos="6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1801"/>
    <a:srgbClr val="682F03"/>
    <a:srgbClr val="F08200"/>
    <a:srgbClr val="E91E21"/>
    <a:srgbClr val="010066"/>
    <a:srgbClr val="DA1F28"/>
    <a:srgbClr val="4BC1DD"/>
    <a:srgbClr val="333F50"/>
    <a:srgbClr val="8A4795"/>
    <a:srgbClr val="82C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9" autoAdjust="0"/>
    <p:restoredTop sz="54057" autoAdjust="0"/>
  </p:normalViewPr>
  <p:slideViewPr>
    <p:cSldViewPr>
      <p:cViewPr varScale="1">
        <p:scale>
          <a:sx n="40" d="100"/>
          <a:sy n="40" d="100"/>
        </p:scale>
        <p:origin x="1527" y="48"/>
      </p:cViewPr>
      <p:guideLst>
        <p:guide orient="horz" pos="286"/>
        <p:guide orient="horz" pos="4175"/>
        <p:guide pos="4140"/>
        <p:guide pos="557"/>
        <p:guide pos="7503"/>
        <p:guide pos="690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rgbClr val="832193"/>
            </a:solidFill>
            <a:ln>
              <a:noFill/>
            </a:ln>
            <a:effectLst>
              <a:outerShdw blurRad="419100" dist="419100" dir="5400000" algn="ctr" rotWithShape="0">
                <a:srgbClr val="000000">
                  <a:alpha val="43137"/>
                </a:srgbClr>
              </a:outerShdw>
            </a:effectLst>
          </c:spPr>
          <c:invertIfNegative val="0"/>
          <c:dPt>
            <c:idx val="0"/>
            <c:invertIfNegative val="0"/>
            <c:bubble3D val="0"/>
            <c:spPr>
              <a:solidFill>
                <a:schemeClr val="tx1">
                  <a:lumMod val="65000"/>
                  <a:lumOff val="35000"/>
                </a:schemeClr>
              </a:solidFill>
              <a:ln>
                <a:noFill/>
              </a:ln>
              <a:effectLst>
                <a:outerShdw blurRad="419100" dist="419100" dir="5400000" algn="ctr" rotWithShape="0">
                  <a:srgbClr val="000000">
                    <a:alpha val="43137"/>
                  </a:srgbClr>
                </a:outerShdw>
              </a:effectLst>
            </c:spPr>
            <c:extLst>
              <c:ext xmlns:c16="http://schemas.microsoft.com/office/drawing/2014/chart" uri="{C3380CC4-5D6E-409C-BE32-E72D297353CC}">
                <c16:uniqueId val="{00000001-E8D6-428C-B563-CE8B98C67AD8}"/>
              </c:ext>
            </c:extLst>
          </c:dPt>
          <c:dPt>
            <c:idx val="1"/>
            <c:invertIfNegative val="0"/>
            <c:bubble3D val="0"/>
            <c:spPr>
              <a:solidFill>
                <a:srgbClr val="0070C0"/>
              </a:solidFill>
              <a:ln>
                <a:noFill/>
              </a:ln>
              <a:effectLst>
                <a:outerShdw blurRad="419100" dist="419100" dir="5400000" algn="ctr" rotWithShape="0">
                  <a:srgbClr val="000000">
                    <a:alpha val="43137"/>
                  </a:srgbClr>
                </a:outerShdw>
              </a:effectLst>
            </c:spPr>
            <c:extLst>
              <c:ext xmlns:c16="http://schemas.microsoft.com/office/drawing/2014/chart" uri="{C3380CC4-5D6E-409C-BE32-E72D297353CC}">
                <c16:uniqueId val="{00000003-E8D6-428C-B563-CE8B98C67AD8}"/>
              </c:ext>
            </c:extLst>
          </c:dPt>
          <c:dPt>
            <c:idx val="2"/>
            <c:invertIfNegative val="0"/>
            <c:bubble3D val="0"/>
            <c:spPr>
              <a:solidFill>
                <a:schemeClr val="tx1">
                  <a:lumMod val="65000"/>
                  <a:lumOff val="35000"/>
                </a:schemeClr>
              </a:solidFill>
              <a:ln>
                <a:noFill/>
              </a:ln>
              <a:effectLst>
                <a:outerShdw blurRad="419100" dist="419100" dir="5400000" algn="ctr" rotWithShape="0">
                  <a:srgbClr val="000000">
                    <a:alpha val="43137"/>
                  </a:srgbClr>
                </a:outerShdw>
              </a:effectLst>
            </c:spPr>
            <c:extLst>
              <c:ext xmlns:c16="http://schemas.microsoft.com/office/drawing/2014/chart" uri="{C3380CC4-5D6E-409C-BE32-E72D297353CC}">
                <c16:uniqueId val="{00000005-E8D6-428C-B563-CE8B98C67AD8}"/>
              </c:ext>
            </c:extLst>
          </c:dPt>
          <c:dPt>
            <c:idx val="3"/>
            <c:invertIfNegative val="0"/>
            <c:bubble3D val="0"/>
            <c:spPr>
              <a:solidFill>
                <a:srgbClr val="0070C0"/>
              </a:solidFill>
              <a:ln>
                <a:noFill/>
              </a:ln>
              <a:effectLst>
                <a:outerShdw blurRad="419100" dist="419100" dir="5400000" algn="ctr" rotWithShape="0">
                  <a:srgbClr val="000000">
                    <a:alpha val="43137"/>
                  </a:srgbClr>
                </a:outerShdw>
              </a:effectLst>
            </c:spPr>
            <c:extLst>
              <c:ext xmlns:c16="http://schemas.microsoft.com/office/drawing/2014/chart" uri="{C3380CC4-5D6E-409C-BE32-E72D297353CC}">
                <c16:uniqueId val="{00000007-E8D6-428C-B563-CE8B98C67AD8}"/>
              </c:ext>
            </c:extLst>
          </c:dPt>
          <c:cat>
            <c:strRef>
              <c:f>Sheet1!$A$2:$A$5</c:f>
              <c:strCache>
                <c:ptCount val="4"/>
                <c:pt idx="0">
                  <c:v>土建进度</c:v>
                </c:pt>
                <c:pt idx="1">
                  <c:v>水电进度</c:v>
                </c:pt>
                <c:pt idx="2">
                  <c:v>装饰进度</c:v>
                </c:pt>
                <c:pt idx="3">
                  <c:v>绿化进度</c:v>
                </c:pt>
              </c:strCache>
            </c:strRef>
          </c:cat>
          <c:val>
            <c:numRef>
              <c:f>Sheet1!$B$2:$B$5</c:f>
              <c:numCache>
                <c:formatCode>0%</c:formatCode>
                <c:ptCount val="4"/>
                <c:pt idx="0">
                  <c:v>0.95</c:v>
                </c:pt>
                <c:pt idx="1">
                  <c:v>0.76</c:v>
                </c:pt>
                <c:pt idx="2">
                  <c:v>0.54</c:v>
                </c:pt>
                <c:pt idx="3">
                  <c:v>0.6</c:v>
                </c:pt>
              </c:numCache>
            </c:numRef>
          </c:val>
          <c:extLst>
            <c:ext xmlns:c16="http://schemas.microsoft.com/office/drawing/2014/chart" uri="{C3380CC4-5D6E-409C-BE32-E72D297353CC}">
              <c16:uniqueId val="{00000008-E8D6-428C-B563-CE8B98C67AD8}"/>
            </c:ext>
          </c:extLst>
        </c:ser>
        <c:ser>
          <c:idx val="1"/>
          <c:order val="1"/>
          <c:tx>
            <c:strRef>
              <c:f>Sheet1!$C$1</c:f>
              <c:strCache>
                <c:ptCount val="1"/>
                <c:pt idx="0">
                  <c:v>系列 2</c:v>
                </c:pt>
              </c:strCache>
            </c:strRef>
          </c:tx>
          <c:spPr>
            <a:solidFill>
              <a:schemeClr val="bg1"/>
            </a:solidFill>
            <a:ln>
              <a:noFill/>
            </a:ln>
            <a:effectLst/>
          </c:spPr>
          <c:invertIfNegative val="0"/>
          <c:cat>
            <c:strRef>
              <c:f>Sheet1!$A$2:$A$5</c:f>
              <c:strCache>
                <c:ptCount val="4"/>
                <c:pt idx="0">
                  <c:v>土建进度</c:v>
                </c:pt>
                <c:pt idx="1">
                  <c:v>水电进度</c:v>
                </c:pt>
                <c:pt idx="2">
                  <c:v>装饰进度</c:v>
                </c:pt>
                <c:pt idx="3">
                  <c:v>绿化进度</c:v>
                </c:pt>
              </c:strCache>
            </c:strRef>
          </c:cat>
          <c:val>
            <c:numRef>
              <c:f>Sheet1!$C$2:$C$5</c:f>
              <c:numCache>
                <c:formatCode>0%</c:formatCode>
                <c:ptCount val="4"/>
                <c:pt idx="0">
                  <c:v>0.05</c:v>
                </c:pt>
                <c:pt idx="1">
                  <c:v>0.24</c:v>
                </c:pt>
                <c:pt idx="2">
                  <c:v>0.46</c:v>
                </c:pt>
                <c:pt idx="3">
                  <c:v>0.4</c:v>
                </c:pt>
              </c:numCache>
            </c:numRef>
          </c:val>
          <c:extLst>
            <c:ext xmlns:c16="http://schemas.microsoft.com/office/drawing/2014/chart" uri="{C3380CC4-5D6E-409C-BE32-E72D297353CC}">
              <c16:uniqueId val="{00000009-E8D6-428C-B563-CE8B98C67AD8}"/>
            </c:ext>
          </c:extLst>
        </c:ser>
        <c:dLbls>
          <c:showLegendKey val="0"/>
          <c:showVal val="0"/>
          <c:showCatName val="0"/>
          <c:showSerName val="0"/>
          <c:showPercent val="0"/>
          <c:showBubbleSize val="0"/>
        </c:dLbls>
        <c:gapWidth val="200"/>
        <c:overlap val="100"/>
        <c:axId val="147953536"/>
        <c:axId val="152251776"/>
      </c:barChart>
      <c:catAx>
        <c:axId val="147953536"/>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152251776"/>
        <c:crosses val="autoZero"/>
        <c:auto val="1"/>
        <c:lblAlgn val="ctr"/>
        <c:lblOffset val="100"/>
        <c:noMultiLvlLbl val="0"/>
      </c:catAx>
      <c:valAx>
        <c:axId val="152251776"/>
        <c:scaling>
          <c:orientation val="minMax"/>
          <c:max val="1"/>
        </c:scaling>
        <c:delete val="1"/>
        <c:axPos val="b"/>
        <c:numFmt formatCode="0%" sourceLinked="1"/>
        <c:majorTickMark val="none"/>
        <c:minorTickMark val="none"/>
        <c:tickLblPos val="none"/>
        <c:crossAx val="147953536"/>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091165050363"/>
          <c:y val="0.139893103543724"/>
          <c:w val="0.78762434619802102"/>
          <c:h val="0.74904828591990802"/>
        </c:manualLayout>
      </c:layout>
      <c:barChart>
        <c:barDir val="col"/>
        <c:grouping val="clustered"/>
        <c:varyColors val="0"/>
        <c:ser>
          <c:idx val="0"/>
          <c:order val="0"/>
          <c:tx>
            <c:strRef>
              <c:f>Sheet1!$B$1</c:f>
              <c:strCache>
                <c:ptCount val="1"/>
                <c:pt idx="0">
                  <c:v>手机网民规模</c:v>
                </c:pt>
              </c:strCache>
            </c:strRef>
          </c:tx>
          <c:spPr>
            <a:solidFill>
              <a:srgbClr val="0070C0"/>
            </a:solidFill>
          </c:spPr>
          <c:invertIfNegative val="0"/>
          <c:dPt>
            <c:idx val="6"/>
            <c:invertIfNegative val="0"/>
            <c:bubble3D val="0"/>
            <c:spPr>
              <a:solidFill>
                <a:schemeClr val="tx1">
                  <a:lumMod val="65000"/>
                  <a:lumOff val="35000"/>
                </a:schemeClr>
              </a:solidFill>
            </c:spPr>
            <c:extLst>
              <c:ext xmlns:c16="http://schemas.microsoft.com/office/drawing/2014/chart" uri="{C3380CC4-5D6E-409C-BE32-E72D297353CC}">
                <c16:uniqueId val="{00000001-16E3-40A2-AD9B-85599FD59B1D}"/>
              </c:ext>
            </c:extLst>
          </c:dPt>
          <c:dLbls>
            <c:dLbl>
              <c:idx val="1"/>
              <c:layout>
                <c:manualLayout>
                  <c:x val="-2.3866555721646998E-3"/>
                  <c:y val="5.909917306902680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6E3-40A2-AD9B-85599FD59B1D}"/>
                </c:ext>
              </c:extLst>
            </c:dLbl>
            <c:dLbl>
              <c:idx val="2"/>
              <c:layout>
                <c:manualLayout>
                  <c:x val="7.0452682932380497E-3"/>
                  <c:y val="1.14025570347780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6E3-40A2-AD9B-85599FD59B1D}"/>
                </c:ext>
              </c:extLst>
            </c:dLbl>
            <c:dLbl>
              <c:idx val="3"/>
              <c:layout>
                <c:manualLayout>
                  <c:x val="-8.2442112110072893E-3"/>
                  <c:y val="-5.6067092839129698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6E3-40A2-AD9B-85599FD59B1D}"/>
                </c:ext>
              </c:extLst>
            </c:dLbl>
            <c:dLbl>
              <c:idx val="4"/>
              <c:layout>
                <c:manualLayout>
                  <c:x val="-5.6136343183664896E-4"/>
                  <c:y val="1.23802123042637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6E3-40A2-AD9B-85599FD59B1D}"/>
                </c:ext>
              </c:extLst>
            </c:dLbl>
            <c:dLbl>
              <c:idx val="5"/>
              <c:layout>
                <c:manualLayout>
                  <c:x val="2.1250503302970201E-2"/>
                  <c:y val="8.65609055187376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6E3-40A2-AD9B-85599FD59B1D}"/>
                </c:ext>
              </c:extLst>
            </c:dLbl>
            <c:dLbl>
              <c:idx val="6"/>
              <c:layout>
                <c:manualLayout>
                  <c:x val="1.32077550801253E-2"/>
                  <c:y val="8.10935072715493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6E3-40A2-AD9B-85599FD59B1D}"/>
                </c:ext>
              </c:extLst>
            </c:dLbl>
            <c:spPr>
              <a:noFill/>
              <a:ln>
                <a:noFill/>
              </a:ln>
              <a:effectLst/>
            </c:spPr>
            <c:txPr>
              <a:bodyPr rot="0" spcFirstLastPara="0" vertOverflow="ellipsis" vert="horz" wrap="square" lIns="38100" tIns="19050" rIns="38100" bIns="19050"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2007</c:v>
                </c:pt>
                <c:pt idx="1">
                  <c:v>2008</c:v>
                </c:pt>
                <c:pt idx="2">
                  <c:v>2009</c:v>
                </c:pt>
                <c:pt idx="3">
                  <c:v>2010</c:v>
                </c:pt>
                <c:pt idx="4">
                  <c:v>2011</c:v>
                </c:pt>
                <c:pt idx="5">
                  <c:v>2012</c:v>
                </c:pt>
                <c:pt idx="6">
                  <c:v>2013</c:v>
                </c:pt>
              </c:numCache>
            </c:numRef>
          </c:cat>
          <c:val>
            <c:numRef>
              <c:f>Sheet1!$B$2:$B$8</c:f>
              <c:numCache>
                <c:formatCode>General</c:formatCode>
                <c:ptCount val="7"/>
                <c:pt idx="0">
                  <c:v>5040</c:v>
                </c:pt>
                <c:pt idx="1">
                  <c:v>11760</c:v>
                </c:pt>
                <c:pt idx="2">
                  <c:v>23344</c:v>
                </c:pt>
                <c:pt idx="3">
                  <c:v>30274</c:v>
                </c:pt>
                <c:pt idx="4">
                  <c:v>35558</c:v>
                </c:pt>
                <c:pt idx="5">
                  <c:v>41997</c:v>
                </c:pt>
                <c:pt idx="6">
                  <c:v>50006</c:v>
                </c:pt>
              </c:numCache>
            </c:numRef>
          </c:val>
          <c:extLst>
            <c:ext xmlns:c16="http://schemas.microsoft.com/office/drawing/2014/chart" uri="{C3380CC4-5D6E-409C-BE32-E72D297353CC}">
              <c16:uniqueId val="{00000007-16E3-40A2-AD9B-85599FD59B1D}"/>
            </c:ext>
          </c:extLst>
        </c:ser>
        <c:dLbls>
          <c:showLegendKey val="0"/>
          <c:showVal val="0"/>
          <c:showCatName val="0"/>
          <c:showSerName val="0"/>
          <c:showPercent val="0"/>
          <c:showBubbleSize val="0"/>
        </c:dLbls>
        <c:gapWidth val="150"/>
        <c:axId val="197757952"/>
        <c:axId val="197837568"/>
      </c:barChart>
      <c:lineChart>
        <c:grouping val="standard"/>
        <c:varyColors val="0"/>
        <c:ser>
          <c:idx val="1"/>
          <c:order val="1"/>
          <c:tx>
            <c:strRef>
              <c:f>Sheet1!$C$1</c:f>
              <c:strCache>
                <c:ptCount val="1"/>
                <c:pt idx="0">
                  <c:v>手机网民占整体网民比例</c:v>
                </c:pt>
              </c:strCache>
            </c:strRef>
          </c:tx>
          <c:spPr>
            <a:ln w="19050" cap="rnd" cmpd="sng" algn="ctr">
              <a:solidFill>
                <a:schemeClr val="bg1">
                  <a:lumMod val="50000"/>
                </a:schemeClr>
              </a:solidFill>
              <a:prstDash val="solid"/>
              <a:round/>
            </a:ln>
          </c:spPr>
          <c:marker>
            <c:symbol val="none"/>
          </c:marker>
          <c:dLbls>
            <c:dLbl>
              <c:idx val="0"/>
              <c:layout>
                <c:manualLayout>
                  <c:x val="-2.1383699335084799E-2"/>
                  <c:y val="-4.915039478990330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6E3-40A2-AD9B-85599FD59B1D}"/>
                </c:ext>
              </c:extLst>
            </c:dLbl>
            <c:spPr>
              <a:noFill/>
              <a:ln>
                <a:noFill/>
              </a:ln>
              <a:effectLst/>
            </c:spPr>
            <c:txPr>
              <a:bodyPr rot="0" spcFirstLastPara="0" vertOverflow="ellipsis" vert="horz" wrap="square" lIns="38100" tIns="19050" rIns="38100" bIns="19050"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2007</c:v>
                </c:pt>
                <c:pt idx="1">
                  <c:v>2008</c:v>
                </c:pt>
                <c:pt idx="2">
                  <c:v>2009</c:v>
                </c:pt>
                <c:pt idx="3">
                  <c:v>2010</c:v>
                </c:pt>
                <c:pt idx="4">
                  <c:v>2011</c:v>
                </c:pt>
                <c:pt idx="5">
                  <c:v>2012</c:v>
                </c:pt>
                <c:pt idx="6">
                  <c:v>2013</c:v>
                </c:pt>
              </c:numCache>
            </c:numRef>
          </c:cat>
          <c:val>
            <c:numRef>
              <c:f>Sheet1!$C$2:$C$8</c:f>
              <c:numCache>
                <c:formatCode>0.0%</c:formatCode>
                <c:ptCount val="7"/>
                <c:pt idx="0">
                  <c:v>0.24</c:v>
                </c:pt>
                <c:pt idx="1">
                  <c:v>0.39500000000000002</c:v>
                </c:pt>
                <c:pt idx="2">
                  <c:v>0.60799999999999998</c:v>
                </c:pt>
                <c:pt idx="3">
                  <c:v>0.66200000000000003</c:v>
                </c:pt>
                <c:pt idx="4">
                  <c:v>0.69299999999999995</c:v>
                </c:pt>
                <c:pt idx="5">
                  <c:v>0.745</c:v>
                </c:pt>
                <c:pt idx="6">
                  <c:v>0.81</c:v>
                </c:pt>
              </c:numCache>
            </c:numRef>
          </c:val>
          <c:smooth val="0"/>
          <c:extLst>
            <c:ext xmlns:c16="http://schemas.microsoft.com/office/drawing/2014/chart" uri="{C3380CC4-5D6E-409C-BE32-E72D297353CC}">
              <c16:uniqueId val="{00000009-16E3-40A2-AD9B-85599FD59B1D}"/>
            </c:ext>
          </c:extLst>
        </c:ser>
        <c:dLbls>
          <c:showLegendKey val="0"/>
          <c:showVal val="0"/>
          <c:showCatName val="0"/>
          <c:showSerName val="0"/>
          <c:showPercent val="0"/>
          <c:showBubbleSize val="0"/>
        </c:dLbls>
        <c:marker val="1"/>
        <c:smooth val="0"/>
        <c:axId val="197839104"/>
        <c:axId val="197840896"/>
      </c:lineChart>
      <c:catAx>
        <c:axId val="197757952"/>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crossAx val="197837568"/>
        <c:crosses val="autoZero"/>
        <c:auto val="1"/>
        <c:lblAlgn val="ctr"/>
        <c:lblOffset val="100"/>
        <c:noMultiLvlLbl val="0"/>
      </c:catAx>
      <c:valAx>
        <c:axId val="197837568"/>
        <c:scaling>
          <c:orientation val="minMax"/>
        </c:scaling>
        <c:delete val="0"/>
        <c:axPos val="l"/>
        <c:numFmt formatCode="General" sourceLinked="1"/>
        <c:majorTickMark val="out"/>
        <c:minorTickMark val="none"/>
        <c:tickLblPos val="nextTo"/>
        <c:txPr>
          <a:bodyPr rot="-60000000" spcFirstLastPara="0" vertOverflow="ellipsis" vert="horz" wrap="square"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crossAx val="197757952"/>
        <c:crosses val="autoZero"/>
        <c:crossBetween val="between"/>
      </c:valAx>
      <c:catAx>
        <c:axId val="197839104"/>
        <c:scaling>
          <c:orientation val="minMax"/>
        </c:scaling>
        <c:delete val="1"/>
        <c:axPos val="b"/>
        <c:numFmt formatCode="General" sourceLinked="1"/>
        <c:majorTickMark val="out"/>
        <c:minorTickMark val="none"/>
        <c:tickLblPos val="none"/>
        <c:crossAx val="197840896"/>
        <c:crosses val="autoZero"/>
        <c:auto val="1"/>
        <c:lblAlgn val="ctr"/>
        <c:lblOffset val="100"/>
        <c:noMultiLvlLbl val="0"/>
      </c:catAx>
      <c:valAx>
        <c:axId val="197840896"/>
        <c:scaling>
          <c:orientation val="minMax"/>
          <c:min val="0"/>
        </c:scaling>
        <c:delete val="0"/>
        <c:axPos val="r"/>
        <c:numFmt formatCode="0.0%" sourceLinked="1"/>
        <c:majorTickMark val="out"/>
        <c:minorTickMark val="none"/>
        <c:tickLblPos val="nextTo"/>
        <c:txPr>
          <a:bodyPr rot="-60000000" spcFirstLastPara="0" vertOverflow="ellipsis" vert="horz" wrap="square"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crossAx val="197839104"/>
        <c:crosses val="max"/>
        <c:crossBetween val="between"/>
      </c:valAx>
    </c:plotArea>
    <c:plotVisOnly val="1"/>
    <c:dispBlanksAs val="gap"/>
    <c:showDLblsOverMax val="0"/>
  </c:chart>
  <c:spPr>
    <a:ln>
      <a:solidFill>
        <a:schemeClr val="bg1">
          <a:lumMod val="50000"/>
        </a:schemeClr>
      </a:solidFill>
    </a:ln>
  </c:spPr>
  <c:txPr>
    <a:bodyPr/>
    <a:lstStyle/>
    <a:p>
      <a:pPr>
        <a:defRPr lang="zh-CN" sz="1050" b="1">
          <a:solidFill>
            <a:schemeClr val="tx1">
              <a:lumMod val="75000"/>
              <a:lumOff val="25000"/>
            </a:schemeClr>
          </a:solidFill>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000" b="1" i="0" u="none" strike="noStrike" kern="1200" spc="0" baseline="0">
                <a:solidFill>
                  <a:schemeClr val="bg1">
                    <a:lumMod val="65000"/>
                  </a:schemeClr>
                </a:solidFill>
                <a:latin typeface="+mn-lt"/>
                <a:ea typeface="+mn-ea"/>
                <a:cs typeface="+mn-ea"/>
                <a:sym typeface="+mn-lt"/>
              </a:defRPr>
            </a:pPr>
            <a:r>
              <a:rPr lang="zh-CN" sz="2000" b="1">
                <a:solidFill>
                  <a:schemeClr val="bg1">
                    <a:lumMod val="65000"/>
                  </a:schemeClr>
                </a:solidFill>
              </a:rPr>
              <a:t>请输入标题</a:t>
            </a:r>
          </a:p>
        </c:rich>
      </c:tx>
      <c:layout>
        <c:manualLayout>
          <c:xMode val="edge"/>
          <c:yMode val="edge"/>
          <c:x val="0.38318160491734099"/>
          <c:y val="4.4582526721680497E-2"/>
        </c:manualLayout>
      </c:layout>
      <c:overlay val="0"/>
      <c:spPr>
        <a:noFill/>
        <a:ln>
          <a:noFill/>
        </a:ln>
        <a:effectLst/>
      </c:spPr>
      <c:txPr>
        <a:bodyPr rot="0" spcFirstLastPara="1" vertOverflow="ellipsis" vert="horz" wrap="square" anchor="ctr" anchorCtr="1"/>
        <a:lstStyle/>
        <a:p>
          <a:pPr>
            <a:defRPr lang="zh-CN" sz="2000" b="1" i="0" u="none" strike="noStrike" kern="1200" spc="0" baseline="0">
              <a:solidFill>
                <a:schemeClr val="bg1">
                  <a:lumMod val="65000"/>
                </a:schemeClr>
              </a:solidFill>
              <a:latin typeface="+mn-lt"/>
              <a:ea typeface="+mn-ea"/>
              <a:cs typeface="+mn-ea"/>
              <a:sym typeface="+mn-lt"/>
            </a:defRPr>
          </a:pPr>
          <a:endParaRPr lang="zh-CN"/>
        </a:p>
      </c:txPr>
    </c:title>
    <c:autoTitleDeleted val="0"/>
    <c:plotArea>
      <c:layout>
        <c:manualLayout>
          <c:layoutTarget val="inner"/>
          <c:xMode val="edge"/>
          <c:yMode val="edge"/>
          <c:x val="1.7187500000000001E-2"/>
          <c:y val="9.6585931558444194E-2"/>
          <c:w val="0.96562499999999996"/>
          <c:h val="0.71476047522388797"/>
        </c:manualLayout>
      </c:layout>
      <c:barChart>
        <c:barDir val="col"/>
        <c:grouping val="clustered"/>
        <c:varyColors val="0"/>
        <c:ser>
          <c:idx val="0"/>
          <c:order val="0"/>
          <c:tx>
            <c:strRef>
              <c:f>Sheet1!$B$1</c:f>
              <c:strCache>
                <c:ptCount val="1"/>
                <c:pt idx="0">
                  <c:v>系列 1</c:v>
                </c:pt>
              </c:strCache>
            </c:strRef>
          </c:tx>
          <c:spPr>
            <a:solidFill>
              <a:srgbClr val="0070C0"/>
            </a:solidFill>
            <a:ln>
              <a:noFill/>
            </a:ln>
            <a:effectLst/>
          </c:spPr>
          <c:invertIfNegative val="0"/>
          <c:dPt>
            <c:idx val="3"/>
            <c:invertIfNegative val="0"/>
            <c:bubble3D val="0"/>
            <c:spPr>
              <a:solidFill>
                <a:srgbClr val="0070C0"/>
              </a:solidFill>
              <a:ln>
                <a:noFill/>
              </a:ln>
              <a:effectLst/>
            </c:spPr>
            <c:extLst>
              <c:ext xmlns:c16="http://schemas.microsoft.com/office/drawing/2014/chart" uri="{C3380CC4-5D6E-409C-BE32-E72D297353CC}">
                <c16:uniqueId val="{00000001-DA04-4A0D-BEBA-A22A3499FAA5}"/>
              </c:ext>
            </c:extLst>
          </c:dPt>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DA04-4A0D-BEBA-A22A3499FAA5}"/>
            </c:ext>
          </c:extLst>
        </c:ser>
        <c:ser>
          <c:idx val="1"/>
          <c:order val="1"/>
          <c:tx>
            <c:strRef>
              <c:f>Sheet1!$C$1</c:f>
              <c:strCache>
                <c:ptCount val="1"/>
                <c:pt idx="0">
                  <c:v>系列 2</c:v>
                </c:pt>
              </c:strCache>
            </c:strRef>
          </c:tx>
          <c:spPr>
            <a:solidFill>
              <a:schemeClr val="tx1">
                <a:lumMod val="65000"/>
                <a:lumOff val="35000"/>
              </a:schemeClr>
            </a:solidFill>
            <a:ln>
              <a:noFill/>
            </a:ln>
            <a:effectLst/>
          </c:spPr>
          <c:invertIfNegative val="0"/>
          <c:cat>
            <c:numRef>
              <c:f>Sheet1!$A$2:$A$5</c:f>
              <c:numCache>
                <c:formatCode>General</c:formatCode>
                <c:ptCount val="4"/>
                <c:pt idx="0">
                  <c:v>2012</c:v>
                </c:pt>
                <c:pt idx="1">
                  <c:v>2013</c:v>
                </c:pt>
                <c:pt idx="2">
                  <c:v>2014</c:v>
                </c:pt>
                <c:pt idx="3">
                  <c:v>2015</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DA04-4A0D-BEBA-A22A3499FAA5}"/>
            </c:ext>
          </c:extLst>
        </c:ser>
        <c:ser>
          <c:idx val="2"/>
          <c:order val="2"/>
          <c:tx>
            <c:strRef>
              <c:f>Sheet1!$D$1</c:f>
              <c:strCache>
                <c:ptCount val="1"/>
                <c:pt idx="0">
                  <c:v>系列 3</c:v>
                </c:pt>
              </c:strCache>
            </c:strRef>
          </c:tx>
          <c:spPr>
            <a:solidFill>
              <a:srgbClr val="0070C0"/>
            </a:solidFill>
            <a:ln>
              <a:noFill/>
            </a:ln>
            <a:effectLst/>
          </c:spPr>
          <c:invertIfNegative val="0"/>
          <c:cat>
            <c:numRef>
              <c:f>Sheet1!$A$2:$A$5</c:f>
              <c:numCache>
                <c:formatCode>General</c:formatCode>
                <c:ptCount val="4"/>
                <c:pt idx="0">
                  <c:v>2012</c:v>
                </c:pt>
                <c:pt idx="1">
                  <c:v>2013</c:v>
                </c:pt>
                <c:pt idx="2">
                  <c:v>2014</c:v>
                </c:pt>
                <c:pt idx="3">
                  <c:v>2015</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4-DA04-4A0D-BEBA-A22A3499FAA5}"/>
            </c:ext>
          </c:extLst>
        </c:ser>
        <c:dLbls>
          <c:showLegendKey val="0"/>
          <c:showVal val="0"/>
          <c:showCatName val="0"/>
          <c:showSerName val="0"/>
          <c:showPercent val="0"/>
          <c:showBubbleSize val="0"/>
        </c:dLbls>
        <c:gapWidth val="219"/>
        <c:overlap val="-27"/>
        <c:axId val="199833472"/>
        <c:axId val="199835008"/>
      </c:barChart>
      <c:catAx>
        <c:axId val="19983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199835008"/>
        <c:crosses val="autoZero"/>
        <c:auto val="1"/>
        <c:lblAlgn val="ctr"/>
        <c:lblOffset val="100"/>
        <c:noMultiLvlLbl val="0"/>
      </c:catAx>
      <c:valAx>
        <c:axId val="199835008"/>
        <c:scaling>
          <c:orientation val="minMax"/>
        </c:scaling>
        <c:delete val="1"/>
        <c:axPos val="l"/>
        <c:numFmt formatCode="General" sourceLinked="1"/>
        <c:majorTickMark val="none"/>
        <c:minorTickMark val="none"/>
        <c:tickLblPos val="none"/>
        <c:crossAx val="199833472"/>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0070C0"/>
              </a:solidFill>
              <a:ln w="19050">
                <a:noFill/>
              </a:ln>
              <a:effectLst/>
            </c:spPr>
            <c:extLst>
              <c:ext xmlns:c16="http://schemas.microsoft.com/office/drawing/2014/chart" uri="{C3380CC4-5D6E-409C-BE32-E72D297353CC}">
                <c16:uniqueId val="{00000001-3738-44C0-B2CF-170DCDB336F0}"/>
              </c:ext>
            </c:extLst>
          </c:dPt>
          <c:dPt>
            <c:idx val="1"/>
            <c:bubble3D val="0"/>
            <c:spPr>
              <a:solidFill>
                <a:schemeClr val="bg2">
                  <a:lumMod val="90000"/>
                </a:schemeClr>
              </a:solidFill>
              <a:ln w="19050">
                <a:noFill/>
              </a:ln>
              <a:effectLst/>
            </c:spPr>
            <c:extLst>
              <c:ext xmlns:c16="http://schemas.microsoft.com/office/drawing/2014/chart" uri="{C3380CC4-5D6E-409C-BE32-E72D297353CC}">
                <c16:uniqueId val="{00000003-3738-44C0-B2CF-170DCDB336F0}"/>
              </c:ext>
            </c:extLst>
          </c:dPt>
          <c:cat>
            <c:strRef>
              <c:f>Sheet1!$A$2:$A$3</c:f>
              <c:strCache>
                <c:ptCount val="2"/>
                <c:pt idx="0">
                  <c:v>第一季度</c:v>
                </c:pt>
                <c:pt idx="1">
                  <c:v>第二季度</c:v>
                </c:pt>
              </c:strCache>
            </c:strRef>
          </c:cat>
          <c:val>
            <c:numRef>
              <c:f>Sheet1!$B$2:$B$3</c:f>
              <c:numCache>
                <c:formatCode>General</c:formatCode>
                <c:ptCount val="2"/>
                <c:pt idx="0">
                  <c:v>100</c:v>
                </c:pt>
                <c:pt idx="1">
                  <c:v>70</c:v>
                </c:pt>
              </c:numCache>
            </c:numRef>
          </c:val>
          <c:extLst>
            <c:ext xmlns:c16="http://schemas.microsoft.com/office/drawing/2014/chart" uri="{C3380CC4-5D6E-409C-BE32-E72D297353CC}">
              <c16:uniqueId val="{00000004-3738-44C0-B2CF-170DCDB336F0}"/>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tx1">
                  <a:lumMod val="65000"/>
                  <a:lumOff val="35000"/>
                </a:schemeClr>
              </a:solidFill>
              <a:ln w="19050">
                <a:noFill/>
              </a:ln>
              <a:effectLst/>
            </c:spPr>
            <c:extLst>
              <c:ext xmlns:c16="http://schemas.microsoft.com/office/drawing/2014/chart" uri="{C3380CC4-5D6E-409C-BE32-E72D297353CC}">
                <c16:uniqueId val="{00000001-46E3-4947-B543-5D33B7879566}"/>
              </c:ext>
            </c:extLst>
          </c:dPt>
          <c:dPt>
            <c:idx val="1"/>
            <c:bubble3D val="0"/>
            <c:spPr>
              <a:solidFill>
                <a:schemeClr val="bg2">
                  <a:lumMod val="90000"/>
                </a:schemeClr>
              </a:solidFill>
              <a:ln w="19050">
                <a:noFill/>
              </a:ln>
              <a:effectLst/>
            </c:spPr>
            <c:extLst>
              <c:ext xmlns:c16="http://schemas.microsoft.com/office/drawing/2014/chart" uri="{C3380CC4-5D6E-409C-BE32-E72D297353CC}">
                <c16:uniqueId val="{00000003-46E3-4947-B543-5D33B7879566}"/>
              </c:ext>
            </c:extLst>
          </c:dPt>
          <c:cat>
            <c:strRef>
              <c:f>Sheet1!$A$2:$A$3</c:f>
              <c:strCache>
                <c:ptCount val="2"/>
                <c:pt idx="0">
                  <c:v>第一季度</c:v>
                </c:pt>
                <c:pt idx="1">
                  <c:v>第二季度</c:v>
                </c:pt>
              </c:strCache>
            </c:strRef>
          </c:cat>
          <c:val>
            <c:numRef>
              <c:f>Sheet1!$B$2:$B$3</c:f>
              <c:numCache>
                <c:formatCode>General</c:formatCode>
                <c:ptCount val="2"/>
                <c:pt idx="0">
                  <c:v>100</c:v>
                </c:pt>
                <c:pt idx="1">
                  <c:v>70</c:v>
                </c:pt>
              </c:numCache>
            </c:numRef>
          </c:val>
          <c:extLst>
            <c:ext xmlns:c16="http://schemas.microsoft.com/office/drawing/2014/chart" uri="{C3380CC4-5D6E-409C-BE32-E72D297353CC}">
              <c16:uniqueId val="{00000004-46E3-4947-B543-5D33B7879566}"/>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0070C0"/>
              </a:solidFill>
              <a:ln w="19050">
                <a:noFill/>
              </a:ln>
              <a:effectLst/>
            </c:spPr>
            <c:extLst>
              <c:ext xmlns:c16="http://schemas.microsoft.com/office/drawing/2014/chart" uri="{C3380CC4-5D6E-409C-BE32-E72D297353CC}">
                <c16:uniqueId val="{00000001-6C26-467F-B496-B9F73752FA31}"/>
              </c:ext>
            </c:extLst>
          </c:dPt>
          <c:dPt>
            <c:idx val="1"/>
            <c:bubble3D val="0"/>
            <c:spPr>
              <a:solidFill>
                <a:schemeClr val="bg2">
                  <a:lumMod val="90000"/>
                </a:schemeClr>
              </a:solidFill>
              <a:ln w="19050">
                <a:noFill/>
              </a:ln>
              <a:effectLst/>
            </c:spPr>
            <c:extLst>
              <c:ext xmlns:c16="http://schemas.microsoft.com/office/drawing/2014/chart" uri="{C3380CC4-5D6E-409C-BE32-E72D297353CC}">
                <c16:uniqueId val="{00000003-6C26-467F-B496-B9F73752FA31}"/>
              </c:ext>
            </c:extLst>
          </c:dPt>
          <c:cat>
            <c:strRef>
              <c:f>Sheet1!$A$2:$A$3</c:f>
              <c:strCache>
                <c:ptCount val="2"/>
                <c:pt idx="0">
                  <c:v>第一季度</c:v>
                </c:pt>
                <c:pt idx="1">
                  <c:v>第二季度</c:v>
                </c:pt>
              </c:strCache>
            </c:strRef>
          </c:cat>
          <c:val>
            <c:numRef>
              <c:f>Sheet1!$B$2:$B$3</c:f>
              <c:numCache>
                <c:formatCode>General</c:formatCode>
                <c:ptCount val="2"/>
                <c:pt idx="0">
                  <c:v>100</c:v>
                </c:pt>
                <c:pt idx="1">
                  <c:v>70</c:v>
                </c:pt>
              </c:numCache>
            </c:numRef>
          </c:val>
          <c:extLst>
            <c:ext xmlns:c16="http://schemas.microsoft.com/office/drawing/2014/chart" uri="{C3380CC4-5D6E-409C-BE32-E72D297353CC}">
              <c16:uniqueId val="{00000004-6C26-467F-B496-B9F73752FA31}"/>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tx1">
                  <a:lumMod val="65000"/>
                  <a:lumOff val="35000"/>
                </a:schemeClr>
              </a:solidFill>
              <a:ln w="19050">
                <a:noFill/>
              </a:ln>
              <a:effectLst/>
            </c:spPr>
            <c:extLst>
              <c:ext xmlns:c16="http://schemas.microsoft.com/office/drawing/2014/chart" uri="{C3380CC4-5D6E-409C-BE32-E72D297353CC}">
                <c16:uniqueId val="{00000001-456B-4A50-858D-1B938DDC1E53}"/>
              </c:ext>
            </c:extLst>
          </c:dPt>
          <c:dPt>
            <c:idx val="1"/>
            <c:bubble3D val="0"/>
            <c:spPr>
              <a:solidFill>
                <a:schemeClr val="bg2">
                  <a:lumMod val="90000"/>
                </a:schemeClr>
              </a:solidFill>
              <a:ln w="19050">
                <a:noFill/>
              </a:ln>
              <a:effectLst/>
            </c:spPr>
            <c:extLst>
              <c:ext xmlns:c16="http://schemas.microsoft.com/office/drawing/2014/chart" uri="{C3380CC4-5D6E-409C-BE32-E72D297353CC}">
                <c16:uniqueId val="{00000003-456B-4A50-858D-1B938DDC1E53}"/>
              </c:ext>
            </c:extLst>
          </c:dPt>
          <c:cat>
            <c:strRef>
              <c:f>Sheet1!$A$2:$A$3</c:f>
              <c:strCache>
                <c:ptCount val="2"/>
                <c:pt idx="0">
                  <c:v>第一季度</c:v>
                </c:pt>
                <c:pt idx="1">
                  <c:v>第二季度</c:v>
                </c:pt>
              </c:strCache>
            </c:strRef>
          </c:cat>
          <c:val>
            <c:numRef>
              <c:f>Sheet1!$B$2:$B$3</c:f>
              <c:numCache>
                <c:formatCode>General</c:formatCode>
                <c:ptCount val="2"/>
                <c:pt idx="0">
                  <c:v>100</c:v>
                </c:pt>
                <c:pt idx="1">
                  <c:v>70</c:v>
                </c:pt>
              </c:numCache>
            </c:numRef>
          </c:val>
          <c:extLst>
            <c:ext xmlns:c16="http://schemas.microsoft.com/office/drawing/2014/chart" uri="{C3380CC4-5D6E-409C-BE32-E72D297353CC}">
              <c16:uniqueId val="{00000004-456B-4A50-858D-1B938DDC1E53}"/>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2021/10/28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2021/10/28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a:t>
            </a:r>
            <a:r>
              <a:rPr lang="en-US" altLang="zh-CN" dirty="0" err="1"/>
              <a:t>下午好</a:t>
            </a:r>
            <a:r>
              <a:rPr lang="en-US" altLang="zh-CN" dirty="0"/>
              <a:t>：</a:t>
            </a:r>
          </a:p>
          <a:p>
            <a:r>
              <a:rPr lang="en-US" altLang="zh-CN" dirty="0"/>
              <a:t>今天我的汇报内容是对Learning Hierarchy-Aware Knowledge Graph Embeddings for Link Prediction（链接预测的学习层次感知知识图谱嵌入）这篇论文的研读报告。</a:t>
            </a:r>
            <a:r>
              <a:rPr lang="zh-CN" altLang="en-US" dirty="0"/>
              <a:t>这篇论文于</a:t>
            </a:r>
            <a:r>
              <a:rPr lang="en-US" altLang="zh-CN" dirty="0"/>
              <a:t>2020-04-03</a:t>
            </a:r>
            <a:r>
              <a:rPr lang="zh-CN" altLang="en-US" dirty="0"/>
              <a:t>发布于</a:t>
            </a:r>
            <a:r>
              <a:rPr lang="en-US" altLang="zh-CN" dirty="0"/>
              <a:t>AAAI</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与</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的区别主要体现在两个方面：</a:t>
            </a:r>
          </a:p>
          <a:p>
            <a:r>
              <a:rPr lang="zh-CN" altLang="en-US" sz="1300" kern="1200" dirty="0">
                <a:solidFill>
                  <a:schemeClr val="tx1"/>
                </a:solidFill>
                <a:effectLst/>
                <a:latin typeface="+mn-lt"/>
                <a:ea typeface="+mn-ea"/>
                <a:cs typeface="+mn-cs"/>
              </a:rPr>
              <a:t>目标不同：</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旨在建模关系模式，包括对称</a:t>
            </a:r>
            <a:r>
              <a:rPr lang="en-US" altLang="zh-CN" sz="1300" kern="1200" dirty="0">
                <a:solidFill>
                  <a:schemeClr val="tx1"/>
                </a:solidFill>
                <a:effectLst/>
                <a:latin typeface="+mn-lt"/>
                <a:ea typeface="+mn-ea"/>
                <a:cs typeface="+mn-cs"/>
              </a:rPr>
              <a:t>/</a:t>
            </a:r>
            <a:r>
              <a:rPr lang="zh-CN" altLang="en-US" sz="1300" kern="1200" dirty="0">
                <a:solidFill>
                  <a:schemeClr val="tx1"/>
                </a:solidFill>
                <a:effectLst/>
                <a:latin typeface="+mn-lt"/>
                <a:ea typeface="+mn-ea"/>
                <a:cs typeface="+mn-cs"/>
              </a:rPr>
              <a:t>反对称、转换、组合；</a:t>
            </a:r>
          </a:p>
          <a:p>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旨在建模语义层次结构，并且可以建模</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建模的关系模式</a:t>
            </a:r>
          </a:p>
          <a:p>
            <a:r>
              <a:rPr lang="zh-CN" altLang="en-US" sz="1300" kern="1200" dirty="0">
                <a:solidFill>
                  <a:schemeClr val="tx1"/>
                </a:solidFill>
                <a:effectLst/>
                <a:latin typeface="+mn-lt"/>
                <a:ea typeface="+mn-ea"/>
                <a:cs typeface="+mn-cs"/>
              </a:rPr>
              <a:t>使用模量信息的方法不同：</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将关系建模为复空间中的旋转，这激励两个链接实体具有相同的模量，而忽略关系。</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模量的不同是由于训练不准确造成的。</a:t>
            </a:r>
          </a:p>
          <a:p>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显式的建模模量信息，这使得</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在区分不同层级的实体上显著优于</a:t>
            </a:r>
            <a:r>
              <a:rPr lang="en-US" altLang="zh-CN" sz="1300" kern="1200" dirty="0" err="1">
                <a:solidFill>
                  <a:schemeClr val="tx1"/>
                </a:solidFill>
                <a:effectLst/>
                <a:latin typeface="+mn-lt"/>
                <a:ea typeface="+mn-ea"/>
                <a:cs typeface="+mn-cs"/>
              </a:rPr>
              <a:t>RotatE</a:t>
            </a:r>
            <a:endParaRPr lang="zh-CN" altLang="en-US" sz="13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449327-3B2F-EA4B-902F-85ED6D917E13}"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为了对知识图语义层级进行建模，</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必须能够区分以下两类实体：</a:t>
            </a:r>
          </a:p>
          <a:p>
            <a:r>
              <a:rPr lang="zh-CN" altLang="en-US" sz="1300" kern="1200" dirty="0">
                <a:solidFill>
                  <a:schemeClr val="tx1"/>
                </a:solidFill>
                <a:effectLst/>
                <a:latin typeface="+mn-lt"/>
                <a:ea typeface="+mn-ea"/>
                <a:cs typeface="+mn-cs"/>
              </a:rPr>
              <a:t>不同层级的实体，比如哺乳动物和狗，跑和移动。</a:t>
            </a:r>
          </a:p>
          <a:p>
            <a:r>
              <a:rPr lang="zh-CN" altLang="en-US" sz="1300" kern="1200" dirty="0">
                <a:solidFill>
                  <a:schemeClr val="tx1"/>
                </a:solidFill>
                <a:effectLst/>
                <a:latin typeface="+mn-lt"/>
                <a:ea typeface="+mn-ea"/>
                <a:cs typeface="+mn-cs"/>
              </a:rPr>
              <a:t>相同层级的实体，比如玫瑰和牡丹，货车和卡车。</a:t>
            </a:r>
          </a:p>
          <a:p>
            <a:r>
              <a:rPr lang="zh-CN" altLang="en-US" sz="1300" kern="1200" dirty="0">
                <a:solidFill>
                  <a:schemeClr val="tx1"/>
                </a:solidFill>
                <a:effectLst/>
                <a:latin typeface="+mn-lt"/>
                <a:ea typeface="+mn-ea"/>
                <a:cs typeface="+mn-cs"/>
              </a:rPr>
              <a:t>不同层级的实体由模量部分表示，相同层级的实体用相位部分来表示。</a:t>
            </a:r>
          </a:p>
          <a:p>
            <a:r>
              <a:rPr lang="zh-CN" altLang="en-US" sz="1300" kern="1200" dirty="0">
                <a:solidFill>
                  <a:schemeClr val="tx1"/>
                </a:solidFill>
                <a:effectLst/>
                <a:latin typeface="+mn-lt"/>
                <a:ea typeface="+mn-ea"/>
                <a:cs typeface="+mn-cs"/>
              </a:rPr>
              <a:t>先来看一下模量部分。</a:t>
            </a:r>
          </a:p>
        </p:txBody>
      </p:sp>
      <p:sp>
        <p:nvSpPr>
          <p:cNvPr id="4" name="灯片编号占位符 3"/>
          <p:cNvSpPr>
            <a:spLocks noGrp="1"/>
          </p:cNvSpPr>
          <p:nvPr>
            <p:ph type="sldNum" sz="quarter" idx="10"/>
          </p:nvPr>
        </p:nvSpPr>
        <p:spPr/>
        <p:txBody>
          <a:bodyPr/>
          <a:lstStyle/>
          <a:p>
            <a:fld id="{858E6889-349A-49E8-AAE1-A1FB1A7B972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模量部分受到具有层级结构属性的实体可以看作树形结构的启发，可以使用实体节点的深度来建模不同层级结构。模量部分映射到极坐标系中就是不同同心圆的半径。</a:t>
            </a:r>
          </a:p>
          <a:p>
            <a:r>
              <a:rPr lang="zh-CN" altLang="en-US" sz="1300" kern="1200" dirty="0">
                <a:solidFill>
                  <a:schemeClr val="tx1"/>
                </a:solidFill>
                <a:effectLst/>
                <a:latin typeface="+mn-lt"/>
                <a:ea typeface="+mn-ea"/>
                <a:cs typeface="+mn-cs"/>
              </a:rPr>
              <a:t>公示表示中的</a:t>
            </a:r>
            <a:r>
              <a:rPr lang="en-US" altLang="zh-CN" sz="1300" kern="1200" dirty="0">
                <a:solidFill>
                  <a:schemeClr val="tx1"/>
                </a:solidFill>
                <a:effectLst/>
                <a:latin typeface="+mn-lt"/>
                <a:ea typeface="+mn-ea"/>
                <a:cs typeface="+mn-cs"/>
              </a:rPr>
              <a:t>h</a:t>
            </a:r>
            <a:r>
              <a:rPr lang="en-US" altLang="zh-CN" sz="1300" kern="1200" baseline="-25000" dirty="0">
                <a:solidFill>
                  <a:schemeClr val="tx1"/>
                </a:solidFill>
                <a:effectLst/>
                <a:latin typeface="+mn-lt"/>
                <a:ea typeface="+mn-ea"/>
                <a:cs typeface="+mn-cs"/>
              </a:rPr>
              <a:t>m</a:t>
            </a:r>
            <a:r>
              <a:rPr lang="zh-CN" altLang="en-US" sz="1300" kern="1200" dirty="0">
                <a:solidFill>
                  <a:schemeClr val="tx1"/>
                </a:solidFill>
                <a:effectLst/>
                <a:latin typeface="+mn-lt"/>
                <a:ea typeface="+mn-ea"/>
                <a:cs typeface="+mn-cs"/>
              </a:rPr>
              <a:t>是在模量部分的头实体嵌入，</a:t>
            </a:r>
            <a:r>
              <a:rPr lang="en-US" altLang="zh-CN" sz="1300" kern="1200" dirty="0">
                <a:solidFill>
                  <a:schemeClr val="tx1"/>
                </a:solidFill>
                <a:effectLst/>
                <a:latin typeface="+mn-lt"/>
                <a:ea typeface="+mn-ea"/>
                <a:cs typeface="+mn-cs"/>
              </a:rPr>
              <a:t>rm</a:t>
            </a:r>
            <a:r>
              <a:rPr lang="zh-CN" altLang="en-US" sz="1300" kern="1200" dirty="0">
                <a:solidFill>
                  <a:schemeClr val="tx1"/>
                </a:solidFill>
                <a:effectLst/>
                <a:latin typeface="+mn-lt"/>
                <a:ea typeface="+mn-ea"/>
                <a:cs typeface="+mn-cs"/>
              </a:rPr>
              <a:t>是模量部分的关系嵌入，</a:t>
            </a:r>
            <a:r>
              <a:rPr lang="en-US" altLang="zh-CN" sz="1300" kern="1200" dirty="0">
                <a:solidFill>
                  <a:schemeClr val="tx1"/>
                </a:solidFill>
                <a:effectLst/>
                <a:latin typeface="+mn-lt"/>
                <a:ea typeface="+mn-ea"/>
                <a:cs typeface="+mn-cs"/>
              </a:rPr>
              <a:t>tm</a:t>
            </a:r>
            <a:r>
              <a:rPr lang="zh-CN" altLang="en-US" sz="1300" kern="1200" dirty="0">
                <a:solidFill>
                  <a:schemeClr val="tx1"/>
                </a:solidFill>
                <a:effectLst/>
                <a:latin typeface="+mn-lt"/>
                <a:ea typeface="+mn-ea"/>
                <a:cs typeface="+mn-cs"/>
              </a:rPr>
              <a:t>是尾实体嵌入。通过头实体嵌入和关系嵌入的哈达玛积得到尾实体嵌入。距离函数是头实体和关系的哈达玛积与尾实体嵌入的差的二范数。</a:t>
            </a:r>
          </a:p>
          <a:p>
            <a:r>
              <a:rPr lang="zh-CN" altLang="en-US" sz="1300" kern="1200" dirty="0">
                <a:solidFill>
                  <a:schemeClr val="tx1"/>
                </a:solidFill>
                <a:effectLst/>
                <a:latin typeface="+mn-lt"/>
                <a:ea typeface="+mn-ea"/>
                <a:cs typeface="+mn-cs"/>
              </a:rPr>
              <a:t>允许实体嵌入的条目为负，限制关系嵌入的条目为正。这是因为实体嵌入的符号可以帮助我们预测两个实体之间是否存在关系。</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例如h和t1之间存在关系r，h和t2之间没有关系，则（h，r，t1）是一个正样本，（h，r，t2）是一个负样本。目标是最小化dr（hm, t1，m），最大化dr（hm, t2，m），使得有关系的距离根节点更近，没有关系的距离更远，以此来区分正样本和负样本。</a:t>
            </a:r>
            <a:endParaRPr lang="en-US" altLang="zh-CN" dirty="0"/>
          </a:p>
          <a:p>
            <a:r>
              <a:rPr lang="zh-CN" altLang="en-US" dirty="0"/>
              <a:t>对于正样本，[h]i和[t1]i趋向于相同的符号，因此[rm]i&gt;0，对于负样本，[h]i和[t2]i如果随机初始化他们的符号，那么可能会是不同的。那么dr（hm, t2，m）可能会比dr（hm, t1，m）更大，这是期望的结果。如果只使用模量信息来嵌入知识图，那么相同层级的实体就会很难区分。</a:t>
            </a:r>
            <a:endParaRPr lang="en-US" altLang="zh-CN" dirty="0"/>
          </a:p>
          <a:p>
            <a:r>
              <a:rPr lang="en-US" altLang="zh-CN" dirty="0"/>
              <a:t>【</a:t>
            </a:r>
            <a:r>
              <a:rPr lang="zh-CN" altLang="en-US" dirty="0"/>
              <a:t>假设r是一个反映相同语义层级的关系，那个[r]i将趋向于1，因为对所有的h，h○r○r=h都成立，因此相同层级的实体嵌入可能会相同，这会很难区分这些实体。</a:t>
            </a:r>
            <a:r>
              <a:rPr lang="en-US" altLang="zh-CN" dirty="0"/>
              <a:t>】</a:t>
            </a:r>
          </a:p>
          <a:p>
            <a:r>
              <a:rPr lang="zh-CN" altLang="en-US" dirty="0"/>
              <a:t>为了解决这个问题，引入了相位部分。</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13</a:t>
            </a:fld>
            <a:endParaRPr lang="zh-CN" altLang="en-US"/>
          </a:p>
        </p:txBody>
      </p:sp>
    </p:spTree>
    <p:extLst>
      <p:ext uri="{BB962C8B-B14F-4D97-AF65-F5344CB8AC3E}">
        <p14:creationId xmlns:p14="http://schemas.microsoft.com/office/powerpoint/2010/main" val="165458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相位部分受到同一个圆上的点可以具有不同相位的启发，使用相位信息来建模相同层级的实体节点。</a:t>
            </a:r>
            <a:endParaRPr lang="en-US" altLang="zh-CN" sz="1300" kern="1200" dirty="0">
              <a:solidFill>
                <a:schemeClr val="tx1"/>
              </a:solidFill>
              <a:effectLst/>
              <a:latin typeface="+mn-lt"/>
              <a:ea typeface="+mn-ea"/>
              <a:cs typeface="+mn-cs"/>
            </a:endParaRPr>
          </a:p>
          <a:p>
            <a:r>
              <a:rPr lang="zh-CN" altLang="en-US" sz="1300" kern="1200" dirty="0">
                <a:solidFill>
                  <a:schemeClr val="tx1"/>
                </a:solidFill>
                <a:effectLst/>
                <a:latin typeface="+mn-lt"/>
                <a:ea typeface="+mn-ea"/>
                <a:cs typeface="+mn-cs"/>
              </a:rPr>
              <a:t>这里在距离函数中使用</a:t>
            </a:r>
            <a:r>
              <a:rPr lang="en-US" altLang="zh-CN" sz="1300" kern="1200" dirty="0">
                <a:solidFill>
                  <a:schemeClr val="tx1"/>
                </a:solidFill>
                <a:effectLst/>
                <a:latin typeface="+mn-lt"/>
                <a:ea typeface="+mn-ea"/>
                <a:cs typeface="+mn-cs"/>
              </a:rPr>
              <a:t>sin</a:t>
            </a:r>
            <a:r>
              <a:rPr lang="zh-CN" altLang="en-US" sz="1300" kern="1200" dirty="0">
                <a:solidFill>
                  <a:schemeClr val="tx1"/>
                </a:solidFill>
                <a:effectLst/>
                <a:latin typeface="+mn-lt"/>
                <a:ea typeface="+mn-ea"/>
                <a:cs typeface="+mn-cs"/>
              </a:rPr>
              <a:t>（）的原因是因为相位具有周期性。</a:t>
            </a:r>
          </a:p>
          <a:p>
            <a:r>
              <a:rPr lang="zh-CN" altLang="en-US" sz="1300" kern="1200" dirty="0">
                <a:solidFill>
                  <a:schemeClr val="tx1"/>
                </a:solidFill>
                <a:effectLst/>
                <a:latin typeface="+mn-lt"/>
                <a:ea typeface="+mn-ea"/>
                <a:cs typeface="+mn-cs"/>
              </a:rPr>
              <a:t>公式表示中的</a:t>
            </a:r>
            <a:r>
              <a:rPr lang="en-US" altLang="zh-CN" sz="1300" kern="1200" dirty="0">
                <a:solidFill>
                  <a:schemeClr val="tx1"/>
                </a:solidFill>
                <a:effectLst/>
                <a:latin typeface="+mn-lt"/>
                <a:ea typeface="+mn-ea"/>
                <a:cs typeface="+mn-cs"/>
              </a:rPr>
              <a:t>hp</a:t>
            </a:r>
            <a:r>
              <a:rPr lang="zh-CN" altLang="en-US" sz="1300" kern="1200" dirty="0">
                <a:solidFill>
                  <a:schemeClr val="tx1"/>
                </a:solidFill>
                <a:effectLst/>
                <a:latin typeface="+mn-lt"/>
                <a:ea typeface="+mn-ea"/>
                <a:cs typeface="+mn-cs"/>
              </a:rPr>
              <a:t>是相位部分的头实体嵌入，</a:t>
            </a:r>
            <a:r>
              <a:rPr lang="en-US" altLang="zh-CN" sz="1300" kern="1200" dirty="0" err="1">
                <a:solidFill>
                  <a:schemeClr val="tx1"/>
                </a:solidFill>
                <a:effectLst/>
                <a:latin typeface="+mn-lt"/>
                <a:ea typeface="+mn-ea"/>
                <a:cs typeface="+mn-cs"/>
              </a:rPr>
              <a:t>rp</a:t>
            </a:r>
            <a:r>
              <a:rPr lang="zh-CN" altLang="en-US" sz="1300" kern="1200" dirty="0">
                <a:solidFill>
                  <a:schemeClr val="tx1"/>
                </a:solidFill>
                <a:effectLst/>
                <a:latin typeface="+mn-lt"/>
                <a:ea typeface="+mn-ea"/>
                <a:cs typeface="+mn-cs"/>
              </a:rPr>
              <a:t>是关系嵌入，</a:t>
            </a:r>
            <a:r>
              <a:rPr lang="en-US" altLang="zh-CN" sz="1300" kern="1200" dirty="0" err="1">
                <a:solidFill>
                  <a:schemeClr val="tx1"/>
                </a:solidFill>
                <a:effectLst/>
                <a:latin typeface="+mn-lt"/>
                <a:ea typeface="+mn-ea"/>
                <a:cs typeface="+mn-cs"/>
              </a:rPr>
              <a:t>tp</a:t>
            </a:r>
            <a:r>
              <a:rPr lang="zh-CN" altLang="en-US" sz="1300" kern="1200" dirty="0">
                <a:solidFill>
                  <a:schemeClr val="tx1"/>
                </a:solidFill>
                <a:effectLst/>
                <a:latin typeface="+mn-lt"/>
                <a:ea typeface="+mn-ea"/>
                <a:cs typeface="+mn-cs"/>
              </a:rPr>
              <a:t>是尾实体嵌入。对</a:t>
            </a:r>
            <a:r>
              <a:rPr lang="en-US" altLang="zh-CN" sz="1300" kern="1200" dirty="0">
                <a:solidFill>
                  <a:schemeClr val="tx1"/>
                </a:solidFill>
                <a:effectLst/>
                <a:latin typeface="+mn-lt"/>
                <a:ea typeface="+mn-ea"/>
                <a:cs typeface="+mn-cs"/>
              </a:rPr>
              <a:t>2π</a:t>
            </a:r>
            <a:r>
              <a:rPr lang="zh-CN" altLang="en-US" sz="1300" kern="1200" dirty="0">
                <a:solidFill>
                  <a:schemeClr val="tx1"/>
                </a:solidFill>
                <a:effectLst/>
                <a:latin typeface="+mn-lt"/>
                <a:ea typeface="+mn-ea"/>
                <a:cs typeface="+mn-cs"/>
              </a:rPr>
              <a:t>取余是因为保证尾实体嵌入的范围在</a:t>
            </a:r>
            <a:r>
              <a:rPr lang="en-US" altLang="zh-CN" sz="1300" kern="1200" dirty="0">
                <a:solidFill>
                  <a:schemeClr val="tx1"/>
                </a:solidFill>
                <a:effectLst/>
                <a:latin typeface="+mn-lt"/>
                <a:ea typeface="+mn-ea"/>
                <a:cs typeface="+mn-cs"/>
              </a:rPr>
              <a:t>【0,2π】</a:t>
            </a:r>
            <a:r>
              <a:rPr lang="zh-CN" altLang="en-US" sz="1300" kern="1200" dirty="0">
                <a:solidFill>
                  <a:schemeClr val="tx1"/>
                </a:solidFill>
                <a:effectLst/>
                <a:latin typeface="+mn-lt"/>
                <a:ea typeface="+mn-ea"/>
                <a:cs typeface="+mn-cs"/>
              </a:rPr>
              <a:t>之间。</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将实体映射到极坐标系中，径向坐标对模量部分进行建模，角坐标对相位部分进行建模。</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公示表示如下。可以看到公式表示是相位部分和模量部分的结合。</a:t>
            </a:r>
          </a:p>
          <a:p>
            <a:r>
              <a:rPr lang="zh-CN" altLang="en-US" sz="1300" kern="1200" dirty="0">
                <a:solidFill>
                  <a:schemeClr val="tx1"/>
                </a:solidFill>
                <a:effectLst/>
                <a:latin typeface="+mn-lt"/>
                <a:ea typeface="+mn-ea"/>
                <a:cs typeface="+mn-cs"/>
              </a:rPr>
              <a:t>距离函数也是模量部分和相位部分相加，这里的</a:t>
            </a:r>
            <a:r>
              <a:rPr lang="en-US" altLang="zh-CN" sz="1300" kern="1200" dirty="0">
                <a:solidFill>
                  <a:schemeClr val="tx1"/>
                </a:solidFill>
                <a:effectLst/>
                <a:latin typeface="+mn-lt"/>
                <a:ea typeface="+mn-ea"/>
                <a:cs typeface="+mn-cs"/>
              </a:rPr>
              <a:t>λ</a:t>
            </a:r>
            <a:r>
              <a:rPr lang="zh-CN" altLang="en-US" sz="1300" kern="1200" dirty="0">
                <a:solidFill>
                  <a:schemeClr val="tx1"/>
                </a:solidFill>
                <a:effectLst/>
                <a:latin typeface="+mn-lt"/>
                <a:ea typeface="+mn-ea"/>
                <a:cs typeface="+mn-cs"/>
              </a:rPr>
              <a:t>是一个模型通过学习得到的参数。</a:t>
            </a:r>
          </a:p>
          <a:p>
            <a:r>
              <a:rPr lang="zh-CN" altLang="en-US" sz="1300" kern="1200" dirty="0">
                <a:solidFill>
                  <a:schemeClr val="tx1"/>
                </a:solidFill>
                <a:effectLst/>
                <a:latin typeface="+mn-lt"/>
                <a:ea typeface="+mn-ea"/>
                <a:cs typeface="+mn-cs"/>
              </a:rPr>
              <a:t>当两个实体具有相同的模量时，模量部分为</a:t>
            </a:r>
            <a:r>
              <a:rPr lang="en-US" altLang="zh-CN" sz="1300" kern="1200" dirty="0">
                <a:solidFill>
                  <a:schemeClr val="tx1"/>
                </a:solidFill>
                <a:effectLst/>
                <a:latin typeface="+mn-lt"/>
                <a:ea typeface="+mn-ea"/>
                <a:cs typeface="+mn-cs"/>
              </a:rPr>
              <a:t>0</a:t>
            </a:r>
            <a:r>
              <a:rPr lang="zh-CN" altLang="en-US" sz="1300" kern="1200" dirty="0">
                <a:solidFill>
                  <a:schemeClr val="tx1"/>
                </a:solidFill>
                <a:effectLst/>
                <a:latin typeface="+mn-lt"/>
                <a:ea typeface="+mn-ea"/>
                <a:cs typeface="+mn-cs"/>
              </a:rPr>
              <a:t>，通过相位部分来区分。通过模量部分和相位部分的结合，</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可以很好地建模知识图的语义层级结构。</a:t>
            </a:r>
          </a:p>
          <a:p>
            <a:r>
              <a:rPr lang="zh-CN" altLang="en-US" sz="1300" kern="1200" dirty="0">
                <a:solidFill>
                  <a:schemeClr val="tx1"/>
                </a:solidFill>
                <a:effectLst/>
                <a:latin typeface="+mn-lt"/>
                <a:ea typeface="+mn-ea"/>
                <a:cs typeface="+mn-cs"/>
              </a:rPr>
              <a:t>损失函数采用自对抗训练的负采样损失函数。</a:t>
            </a:r>
          </a:p>
        </p:txBody>
      </p:sp>
      <p:sp>
        <p:nvSpPr>
          <p:cNvPr id="4" name="灯片编号占位符 3"/>
          <p:cNvSpPr>
            <a:spLocks noGrp="1"/>
          </p:cNvSpPr>
          <p:nvPr>
            <p:ph type="sldNum" sz="quarter" idx="10"/>
          </p:nvPr>
        </p:nvSpPr>
        <p:spPr/>
        <p:txBody>
          <a:bodyPr/>
          <a:lstStyle/>
          <a:p>
            <a:fld id="{858E6889-349A-49E8-AAE1-A1FB1A7B972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下面是对HAKE模型的实验评估，包括实验设置以及结果分析两部分。</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由于数据集WN18和FB15K存在测试集泄露问题，即使使用简单的基于规则的模型也可以获得很好的结果，</a:t>
            </a:r>
          </a:p>
          <a:p>
            <a:r>
              <a:rPr lang="zh-CN" altLang="en-US" dirty="0"/>
              <a:t>所以实验选择了他们的子集WN18RR、FB15k-23、YAGO3-10。</a:t>
            </a:r>
          </a:p>
          <a:p>
            <a:r>
              <a:rPr lang="zh-CN" altLang="en-US" dirty="0"/>
              <a:t>对比模型有ModE，这是对于HAKE的另一个版本，</a:t>
            </a:r>
          </a:p>
          <a:p>
            <a:r>
              <a:rPr lang="zh-CN" altLang="en-US" dirty="0"/>
              <a:t>有人提出没有必要使用相位部分，可以通过允许[r]i为负值来区分相同层级的实体，</a:t>
            </a:r>
          </a:p>
          <a:p>
            <a:r>
              <a:rPr lang="zh-CN" altLang="en-US" dirty="0"/>
              <a:t>所以提出了Mode模型。由于去除了相位部分，所以ModE的距离函数和模量部分的距离函数相同。</a:t>
            </a:r>
          </a:p>
        </p:txBody>
      </p:sp>
      <p:sp>
        <p:nvSpPr>
          <p:cNvPr id="4" name="灯片编号占位符 3"/>
          <p:cNvSpPr>
            <a:spLocks noGrp="1"/>
          </p:cNvSpPr>
          <p:nvPr>
            <p:ph type="sldNum" sz="quarter" idx="10"/>
          </p:nvPr>
        </p:nvSpPr>
        <p:spPr/>
        <p:txBody>
          <a:bodyPr/>
          <a:lstStyle/>
          <a:p>
            <a:fld id="{CB449327-3B2F-EA4B-902F-85ED6D917E13}"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下面看一下实验的结果。通过表中紫色标注数据我们可以看到，只使用模量部分的</a:t>
            </a:r>
            <a:r>
              <a:rPr lang="en-US" altLang="zh-CN" sz="1300" kern="1200" dirty="0" err="1">
                <a:solidFill>
                  <a:schemeClr val="tx1"/>
                </a:solidFill>
                <a:effectLst/>
                <a:latin typeface="+mn-lt"/>
                <a:ea typeface="+mn-ea"/>
                <a:cs typeface="+mn-cs"/>
              </a:rPr>
              <a:t>ModE</a:t>
            </a:r>
            <a:r>
              <a:rPr lang="zh-CN" altLang="en-US" sz="1300" kern="1200" dirty="0">
                <a:solidFill>
                  <a:schemeClr val="tx1"/>
                </a:solidFill>
                <a:effectLst/>
                <a:latin typeface="+mn-lt"/>
                <a:ea typeface="+mn-ea"/>
                <a:cs typeface="+mn-cs"/>
              </a:rPr>
              <a:t>在</a:t>
            </a:r>
            <a:r>
              <a:rPr lang="en-US" altLang="zh-CN" sz="1300" kern="1200" dirty="0">
                <a:solidFill>
                  <a:schemeClr val="tx1"/>
                </a:solidFill>
                <a:effectLst/>
                <a:latin typeface="+mn-lt"/>
                <a:ea typeface="+mn-ea"/>
                <a:cs typeface="+mn-cs"/>
              </a:rPr>
              <a:t>FB15K-237</a:t>
            </a:r>
            <a:r>
              <a:rPr lang="zh-CN" altLang="en-US" sz="1300" kern="1200" dirty="0">
                <a:solidFill>
                  <a:schemeClr val="tx1"/>
                </a:solidFill>
                <a:effectLst/>
                <a:latin typeface="+mn-lt"/>
                <a:ea typeface="+mn-ea"/>
                <a:cs typeface="+mn-cs"/>
              </a:rPr>
              <a:t>上面得表现由于其他模型，在</a:t>
            </a:r>
            <a:r>
              <a:rPr lang="en-US" altLang="zh-CN" sz="1300" kern="1200" dirty="0">
                <a:solidFill>
                  <a:schemeClr val="tx1"/>
                </a:solidFill>
                <a:effectLst/>
                <a:latin typeface="+mn-lt"/>
                <a:ea typeface="+mn-ea"/>
                <a:cs typeface="+mn-cs"/>
              </a:rPr>
              <a:t>YAGO-10</a:t>
            </a:r>
            <a:r>
              <a:rPr lang="zh-CN" altLang="en-US" sz="1300" kern="1200" dirty="0">
                <a:solidFill>
                  <a:schemeClr val="tx1"/>
                </a:solidFill>
                <a:effectLst/>
                <a:latin typeface="+mn-lt"/>
                <a:ea typeface="+mn-ea"/>
                <a:cs typeface="+mn-cs"/>
              </a:rPr>
              <a:t>上面只有</a:t>
            </a:r>
            <a:r>
              <a:rPr lang="en-US" altLang="zh-CN" sz="1300" kern="1200" dirty="0">
                <a:solidFill>
                  <a:schemeClr val="tx1"/>
                </a:solidFill>
                <a:effectLst/>
                <a:latin typeface="+mn-lt"/>
                <a:ea typeface="+mn-ea"/>
                <a:cs typeface="+mn-cs"/>
              </a:rPr>
              <a:t>H@10</a:t>
            </a:r>
            <a:r>
              <a:rPr lang="zh-CN" altLang="en-US" sz="1300" kern="1200" dirty="0">
                <a:solidFill>
                  <a:schemeClr val="tx1"/>
                </a:solidFill>
                <a:effectLst/>
                <a:latin typeface="+mn-lt"/>
                <a:ea typeface="+mn-ea"/>
                <a:cs typeface="+mn-cs"/>
              </a:rPr>
              <a:t>的表现逊色于</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，蓝色部分标注的表现较差的地方可以看到</a:t>
            </a:r>
            <a:r>
              <a:rPr lang="en-US" altLang="zh-CN" sz="1300" kern="1200" dirty="0" err="1">
                <a:solidFill>
                  <a:schemeClr val="tx1"/>
                </a:solidFill>
                <a:effectLst/>
                <a:latin typeface="+mn-lt"/>
                <a:ea typeface="+mn-ea"/>
                <a:cs typeface="+mn-cs"/>
              </a:rPr>
              <a:t>ModE</a:t>
            </a:r>
            <a:r>
              <a:rPr lang="zh-CN" altLang="en-US" sz="1300" kern="1200" dirty="0">
                <a:solidFill>
                  <a:schemeClr val="tx1"/>
                </a:solidFill>
                <a:effectLst/>
                <a:latin typeface="+mn-lt"/>
                <a:ea typeface="+mn-ea"/>
                <a:cs typeface="+mn-cs"/>
              </a:rPr>
              <a:t>和</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之间的差距并不是很大，这也证明了模量信息巨大的力量。通过红色标注的地方我们可以看到，模量信息和相位信息结合的</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模型的在各个数据集上面得表现都是最优的。</a:t>
            </a:r>
          </a:p>
          <a:p>
            <a:r>
              <a:rPr lang="zh-CN" altLang="en-US" sz="1300" kern="1200" dirty="0">
                <a:solidFill>
                  <a:schemeClr val="tx1"/>
                </a:solidFill>
                <a:effectLst/>
                <a:latin typeface="+mn-lt"/>
                <a:ea typeface="+mn-ea"/>
                <a:cs typeface="+mn-cs"/>
              </a:rPr>
              <a:t>在</a:t>
            </a:r>
            <a:r>
              <a:rPr lang="en-US" altLang="zh-CN" sz="1300" kern="1200" dirty="0">
                <a:solidFill>
                  <a:schemeClr val="tx1"/>
                </a:solidFill>
                <a:effectLst/>
                <a:latin typeface="+mn-lt"/>
                <a:ea typeface="+mn-ea"/>
                <a:cs typeface="+mn-cs"/>
              </a:rPr>
              <a:t>WN18RR</a:t>
            </a:r>
            <a:r>
              <a:rPr lang="zh-CN" altLang="en-US" sz="1300" kern="1200" dirty="0">
                <a:solidFill>
                  <a:schemeClr val="tx1"/>
                </a:solidFill>
                <a:effectLst/>
                <a:latin typeface="+mn-lt"/>
                <a:ea typeface="+mn-ea"/>
                <a:cs typeface="+mn-cs"/>
              </a:rPr>
              <a:t>数据集上，</a:t>
            </a:r>
            <a:r>
              <a:rPr lang="en-US" altLang="zh-CN" sz="1300" kern="1200" dirty="0">
                <a:solidFill>
                  <a:schemeClr val="tx1"/>
                </a:solidFill>
                <a:effectLst/>
                <a:latin typeface="+mn-lt"/>
                <a:ea typeface="+mn-ea"/>
                <a:cs typeface="+mn-cs"/>
              </a:rPr>
              <a:t>MRR</a:t>
            </a:r>
            <a:r>
              <a:rPr lang="zh-CN" altLang="en-US" sz="1300" kern="1200" dirty="0">
                <a:solidFill>
                  <a:schemeClr val="tx1"/>
                </a:solidFill>
                <a:effectLst/>
                <a:latin typeface="+mn-lt"/>
                <a:ea typeface="+mn-ea"/>
                <a:cs typeface="+mn-cs"/>
              </a:rPr>
              <a:t>评分</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比</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高</a:t>
            </a:r>
            <a:r>
              <a:rPr lang="en-US" altLang="zh-CN" sz="1300" kern="1200" dirty="0">
                <a:solidFill>
                  <a:schemeClr val="tx1"/>
                </a:solidFill>
                <a:effectLst/>
                <a:latin typeface="+mn-lt"/>
                <a:ea typeface="+mn-ea"/>
                <a:cs typeface="+mn-cs"/>
              </a:rPr>
              <a:t>0.021</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H@1</a:t>
            </a:r>
            <a:r>
              <a:rPr lang="zh-CN" altLang="en-US" sz="1300" kern="1200" dirty="0">
                <a:solidFill>
                  <a:schemeClr val="tx1"/>
                </a:solidFill>
                <a:effectLst/>
                <a:latin typeface="+mn-lt"/>
                <a:ea typeface="+mn-ea"/>
                <a:cs typeface="+mn-cs"/>
              </a:rPr>
              <a:t>高</a:t>
            </a:r>
            <a:r>
              <a:rPr lang="en-US" altLang="zh-CN" sz="1300" kern="1200" dirty="0">
                <a:solidFill>
                  <a:schemeClr val="tx1"/>
                </a:solidFill>
                <a:effectLst/>
                <a:latin typeface="+mn-lt"/>
                <a:ea typeface="+mn-ea"/>
                <a:cs typeface="+mn-cs"/>
              </a:rPr>
              <a:t>2.4%</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H@3</a:t>
            </a:r>
            <a:r>
              <a:rPr lang="zh-CN" altLang="en-US" sz="1300" kern="1200" dirty="0">
                <a:solidFill>
                  <a:schemeClr val="tx1"/>
                </a:solidFill>
                <a:effectLst/>
                <a:latin typeface="+mn-lt"/>
                <a:ea typeface="+mn-ea"/>
                <a:cs typeface="+mn-cs"/>
              </a:rPr>
              <a:t>高</a:t>
            </a:r>
            <a:r>
              <a:rPr lang="en-US" altLang="zh-CN" sz="1300" kern="1200" dirty="0">
                <a:solidFill>
                  <a:schemeClr val="tx1"/>
                </a:solidFill>
                <a:effectLst/>
                <a:latin typeface="+mn-lt"/>
                <a:ea typeface="+mn-ea"/>
                <a:cs typeface="+mn-cs"/>
              </a:rPr>
              <a:t>2.4%</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H@10</a:t>
            </a:r>
            <a:r>
              <a:rPr lang="zh-CN" altLang="en-US" sz="1300" kern="1200" dirty="0">
                <a:solidFill>
                  <a:schemeClr val="tx1"/>
                </a:solidFill>
                <a:effectLst/>
                <a:latin typeface="+mn-lt"/>
                <a:ea typeface="+mn-ea"/>
                <a:cs typeface="+mn-cs"/>
              </a:rPr>
              <a:t>高</a:t>
            </a:r>
            <a:r>
              <a:rPr lang="en-US" altLang="zh-CN" sz="1300" kern="1200" dirty="0">
                <a:solidFill>
                  <a:schemeClr val="tx1"/>
                </a:solidFill>
                <a:effectLst/>
                <a:latin typeface="+mn-lt"/>
                <a:ea typeface="+mn-ea"/>
                <a:cs typeface="+mn-cs"/>
              </a:rPr>
              <a:t>1.1%</a:t>
            </a:r>
            <a:r>
              <a:rPr lang="zh-CN" altLang="en-US" sz="1300" kern="1200" dirty="0">
                <a:solidFill>
                  <a:schemeClr val="tx1"/>
                </a:solidFill>
                <a:effectLst/>
                <a:latin typeface="+mn-lt"/>
                <a:ea typeface="+mn-ea"/>
                <a:cs typeface="+mn-cs"/>
              </a:rPr>
              <a:t>。</a:t>
            </a:r>
          </a:p>
          <a:p>
            <a:r>
              <a:rPr lang="zh-CN" altLang="en-US" sz="1300" kern="1200" dirty="0">
                <a:solidFill>
                  <a:schemeClr val="tx1"/>
                </a:solidFill>
                <a:effectLst/>
                <a:latin typeface="+mn-lt"/>
                <a:ea typeface="+mn-ea"/>
                <a:cs typeface="+mn-cs"/>
              </a:rPr>
              <a:t>在</a:t>
            </a:r>
            <a:r>
              <a:rPr lang="en-US" altLang="zh-CN" sz="1300" kern="1200" dirty="0">
                <a:solidFill>
                  <a:schemeClr val="tx1"/>
                </a:solidFill>
                <a:effectLst/>
                <a:latin typeface="+mn-lt"/>
                <a:ea typeface="+mn-ea"/>
                <a:cs typeface="+mn-cs"/>
              </a:rPr>
              <a:t>YAGO3-10</a:t>
            </a:r>
            <a:r>
              <a:rPr lang="zh-CN" altLang="en-US" sz="1300" kern="1200" dirty="0">
                <a:solidFill>
                  <a:schemeClr val="tx1"/>
                </a:solidFill>
                <a:effectLst/>
                <a:latin typeface="+mn-lt"/>
                <a:ea typeface="+mn-ea"/>
                <a:cs typeface="+mn-cs"/>
              </a:rPr>
              <a:t>上</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比</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的</a:t>
            </a:r>
            <a:r>
              <a:rPr lang="en-US" altLang="zh-CN" sz="1300" kern="1200" dirty="0">
                <a:solidFill>
                  <a:schemeClr val="tx1"/>
                </a:solidFill>
                <a:effectLst/>
                <a:latin typeface="+mn-lt"/>
                <a:ea typeface="+mn-ea"/>
                <a:cs typeface="+mn-cs"/>
              </a:rPr>
              <a:t>MRR</a:t>
            </a:r>
            <a:r>
              <a:rPr lang="zh-CN" altLang="en-US" sz="1300" kern="1200" dirty="0">
                <a:solidFill>
                  <a:schemeClr val="tx1"/>
                </a:solidFill>
                <a:effectLst/>
                <a:latin typeface="+mn-lt"/>
                <a:ea typeface="+mn-ea"/>
                <a:cs typeface="+mn-cs"/>
              </a:rPr>
              <a:t>评分高出了</a:t>
            </a:r>
            <a:r>
              <a:rPr lang="en-US" altLang="zh-CN" sz="1300" kern="1200" dirty="0">
                <a:solidFill>
                  <a:schemeClr val="tx1"/>
                </a:solidFill>
                <a:effectLst/>
                <a:latin typeface="+mn-lt"/>
                <a:ea typeface="+mn-ea"/>
                <a:cs typeface="+mn-cs"/>
              </a:rPr>
              <a:t>0.050</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H@1</a:t>
            </a:r>
            <a:r>
              <a:rPr lang="zh-CN" altLang="en-US" sz="1300" kern="1200" dirty="0">
                <a:solidFill>
                  <a:schemeClr val="tx1"/>
                </a:solidFill>
                <a:effectLst/>
                <a:latin typeface="+mn-lt"/>
                <a:ea typeface="+mn-ea"/>
                <a:cs typeface="+mn-cs"/>
              </a:rPr>
              <a:t>高出了</a:t>
            </a:r>
            <a:r>
              <a:rPr lang="en-US" altLang="zh-CN" sz="1300" kern="1200" dirty="0">
                <a:solidFill>
                  <a:schemeClr val="tx1"/>
                </a:solidFill>
                <a:effectLst/>
                <a:latin typeface="+mn-lt"/>
                <a:ea typeface="+mn-ea"/>
                <a:cs typeface="+mn-cs"/>
              </a:rPr>
              <a:t>6%</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H@3</a:t>
            </a:r>
            <a:r>
              <a:rPr lang="zh-CN" altLang="en-US" sz="1300" kern="1200" dirty="0">
                <a:solidFill>
                  <a:schemeClr val="tx1"/>
                </a:solidFill>
                <a:effectLst/>
                <a:latin typeface="+mn-lt"/>
                <a:ea typeface="+mn-ea"/>
                <a:cs typeface="+mn-cs"/>
              </a:rPr>
              <a:t>高出了</a:t>
            </a:r>
            <a:r>
              <a:rPr lang="en-US" altLang="zh-CN" sz="1300" kern="1200" dirty="0">
                <a:solidFill>
                  <a:schemeClr val="tx1"/>
                </a:solidFill>
                <a:effectLst/>
                <a:latin typeface="+mn-lt"/>
                <a:ea typeface="+mn-ea"/>
                <a:cs typeface="+mn-cs"/>
              </a:rPr>
              <a:t>4.6%</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H@10</a:t>
            </a:r>
            <a:r>
              <a:rPr lang="zh-CN" altLang="en-US" sz="1300" kern="1200" dirty="0">
                <a:solidFill>
                  <a:schemeClr val="tx1"/>
                </a:solidFill>
                <a:effectLst/>
                <a:latin typeface="+mn-lt"/>
                <a:ea typeface="+mn-ea"/>
                <a:cs typeface="+mn-cs"/>
              </a:rPr>
              <a:t>高出了</a:t>
            </a:r>
            <a:r>
              <a:rPr lang="en-US" altLang="zh-CN" sz="1300" kern="1200" dirty="0">
                <a:solidFill>
                  <a:schemeClr val="tx1"/>
                </a:solidFill>
                <a:effectLst/>
                <a:latin typeface="+mn-lt"/>
                <a:ea typeface="+mn-ea"/>
                <a:cs typeface="+mn-cs"/>
              </a:rPr>
              <a:t>2.4%</a:t>
            </a:r>
            <a:r>
              <a:rPr lang="zh-CN" altLang="en-US" sz="1300" kern="1200" dirty="0">
                <a:solidFill>
                  <a:schemeClr val="tx1"/>
                </a:solidFill>
                <a:effectLst/>
                <a:latin typeface="+mn-lt"/>
                <a:ea typeface="+mn-ea"/>
                <a:cs typeface="+mn-cs"/>
              </a:rPr>
              <a:t>。</a:t>
            </a:r>
          </a:p>
          <a:p>
            <a:r>
              <a:rPr lang="zh-CN" altLang="en-US" sz="1300" kern="1200" dirty="0">
                <a:solidFill>
                  <a:schemeClr val="tx1"/>
                </a:solidFill>
                <a:effectLst/>
                <a:latin typeface="+mn-lt"/>
                <a:ea typeface="+mn-ea"/>
                <a:cs typeface="+mn-cs"/>
              </a:rPr>
              <a:t>在</a:t>
            </a:r>
            <a:r>
              <a:rPr lang="en-US" altLang="zh-CN" sz="1300" kern="1200" dirty="0">
                <a:solidFill>
                  <a:schemeClr val="tx1"/>
                </a:solidFill>
                <a:effectLst/>
                <a:latin typeface="+mn-lt"/>
                <a:ea typeface="+mn-ea"/>
                <a:cs typeface="+mn-cs"/>
              </a:rPr>
              <a:t>FB15K-237</a:t>
            </a:r>
            <a:r>
              <a:rPr lang="zh-CN" altLang="en-US" sz="1300" kern="1200" dirty="0">
                <a:solidFill>
                  <a:schemeClr val="tx1"/>
                </a:solidFill>
                <a:effectLst/>
                <a:latin typeface="+mn-lt"/>
                <a:ea typeface="+mn-ea"/>
                <a:cs typeface="+mn-cs"/>
              </a:rPr>
              <a:t>上面，</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比</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的</a:t>
            </a:r>
            <a:r>
              <a:rPr lang="en-US" altLang="zh-CN" sz="1300" kern="1200" dirty="0">
                <a:solidFill>
                  <a:schemeClr val="tx1"/>
                </a:solidFill>
                <a:effectLst/>
                <a:latin typeface="+mn-lt"/>
                <a:ea typeface="+mn-ea"/>
                <a:cs typeface="+mn-cs"/>
              </a:rPr>
              <a:t>MRR</a:t>
            </a:r>
            <a:r>
              <a:rPr lang="zh-CN" altLang="en-US" sz="1300" kern="1200" dirty="0">
                <a:solidFill>
                  <a:schemeClr val="tx1"/>
                </a:solidFill>
                <a:effectLst/>
                <a:latin typeface="+mn-lt"/>
                <a:ea typeface="+mn-ea"/>
                <a:cs typeface="+mn-cs"/>
              </a:rPr>
              <a:t>评分提高了</a:t>
            </a:r>
            <a:r>
              <a:rPr lang="en-US" altLang="zh-CN" sz="1300" kern="1200" dirty="0">
                <a:solidFill>
                  <a:schemeClr val="tx1"/>
                </a:solidFill>
                <a:effectLst/>
                <a:latin typeface="+mn-lt"/>
                <a:ea typeface="+mn-ea"/>
                <a:cs typeface="+mn-cs"/>
              </a:rPr>
              <a:t>0.008</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H@1</a:t>
            </a:r>
            <a:r>
              <a:rPr lang="zh-CN" altLang="en-US" sz="1300" kern="1200" dirty="0">
                <a:solidFill>
                  <a:schemeClr val="tx1"/>
                </a:solidFill>
                <a:effectLst/>
                <a:latin typeface="+mn-lt"/>
                <a:ea typeface="+mn-ea"/>
                <a:cs typeface="+mn-cs"/>
              </a:rPr>
              <a:t>提高了</a:t>
            </a:r>
            <a:r>
              <a:rPr lang="en-US" altLang="zh-CN" sz="1300" kern="1200" dirty="0">
                <a:solidFill>
                  <a:schemeClr val="tx1"/>
                </a:solidFill>
                <a:effectLst/>
                <a:latin typeface="+mn-lt"/>
                <a:ea typeface="+mn-ea"/>
                <a:cs typeface="+mn-cs"/>
              </a:rPr>
              <a:t>0.9%</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H@3</a:t>
            </a:r>
            <a:r>
              <a:rPr lang="zh-CN" altLang="en-US" sz="1300" kern="1200" dirty="0">
                <a:solidFill>
                  <a:schemeClr val="tx1"/>
                </a:solidFill>
                <a:effectLst/>
                <a:latin typeface="+mn-lt"/>
                <a:ea typeface="+mn-ea"/>
                <a:cs typeface="+mn-cs"/>
              </a:rPr>
              <a:t>提高了</a:t>
            </a:r>
            <a:r>
              <a:rPr lang="en-US" altLang="zh-CN" sz="1300" kern="1200" dirty="0">
                <a:solidFill>
                  <a:schemeClr val="tx1"/>
                </a:solidFill>
                <a:effectLst/>
                <a:latin typeface="+mn-lt"/>
                <a:ea typeface="+mn-ea"/>
                <a:cs typeface="+mn-cs"/>
              </a:rPr>
              <a:t>0.6%</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H@10</a:t>
            </a:r>
            <a:r>
              <a:rPr lang="zh-CN" altLang="en-US" sz="1300" kern="1200" dirty="0">
                <a:solidFill>
                  <a:schemeClr val="tx1"/>
                </a:solidFill>
                <a:effectLst/>
                <a:latin typeface="+mn-lt"/>
                <a:ea typeface="+mn-ea"/>
                <a:cs typeface="+mn-cs"/>
              </a:rPr>
              <a:t>提高了</a:t>
            </a:r>
            <a:r>
              <a:rPr lang="en-US" altLang="zh-CN" sz="1300" kern="1200" dirty="0">
                <a:solidFill>
                  <a:schemeClr val="tx1"/>
                </a:solidFill>
                <a:effectLst/>
                <a:latin typeface="+mn-lt"/>
                <a:ea typeface="+mn-ea"/>
                <a:cs typeface="+mn-cs"/>
              </a:rPr>
              <a:t>0.9%</a:t>
            </a:r>
            <a:r>
              <a:rPr lang="zh-CN" altLang="en-US" sz="1300" kern="1200" dirty="0">
                <a:solidFill>
                  <a:schemeClr val="tx1"/>
                </a:solidFill>
                <a:effectLst/>
                <a:latin typeface="+mn-lt"/>
                <a:ea typeface="+mn-ea"/>
                <a:cs typeface="+mn-cs"/>
              </a:rPr>
              <a:t>。</a:t>
            </a:r>
          </a:p>
          <a:p>
            <a:r>
              <a:rPr lang="zh-CN" altLang="en-US" sz="1300" kern="1200" dirty="0">
                <a:solidFill>
                  <a:schemeClr val="tx1"/>
                </a:solidFill>
                <a:effectLst/>
                <a:latin typeface="+mn-lt"/>
                <a:ea typeface="+mn-ea"/>
                <a:cs typeface="+mn-cs"/>
              </a:rPr>
              <a:t>文章分析在</a:t>
            </a:r>
            <a:r>
              <a:rPr lang="en-US" altLang="zh-CN" sz="1300" kern="1200" dirty="0">
                <a:solidFill>
                  <a:schemeClr val="tx1"/>
                </a:solidFill>
                <a:effectLst/>
                <a:latin typeface="+mn-lt"/>
                <a:ea typeface="+mn-ea"/>
                <a:cs typeface="+mn-cs"/>
              </a:rPr>
              <a:t>FB15K-237</a:t>
            </a:r>
            <a:r>
              <a:rPr lang="zh-CN" altLang="en-US" sz="1300" kern="1200" dirty="0">
                <a:solidFill>
                  <a:schemeClr val="tx1"/>
                </a:solidFill>
                <a:effectLst/>
                <a:latin typeface="+mn-lt"/>
                <a:ea typeface="+mn-ea"/>
                <a:cs typeface="+mn-cs"/>
              </a:rPr>
              <a:t>模型表现提升不大的原因是在</a:t>
            </a:r>
            <a:r>
              <a:rPr lang="en-US" altLang="zh-CN" sz="1300" kern="1200" dirty="0">
                <a:solidFill>
                  <a:schemeClr val="tx1"/>
                </a:solidFill>
                <a:effectLst/>
                <a:latin typeface="+mn-lt"/>
                <a:ea typeface="+mn-ea"/>
                <a:cs typeface="+mn-cs"/>
              </a:rPr>
              <a:t>FB15K-237</a:t>
            </a:r>
            <a:r>
              <a:rPr lang="zh-CN" altLang="en-US" sz="1300" kern="1200" dirty="0">
                <a:solidFill>
                  <a:schemeClr val="tx1"/>
                </a:solidFill>
                <a:effectLst/>
                <a:latin typeface="+mn-lt"/>
                <a:ea typeface="+mn-ea"/>
                <a:cs typeface="+mn-cs"/>
              </a:rPr>
              <a:t>中存在更加复杂的关系和更少的实体，虽然其中存在反映层级结构的关系，但是仍然有很多关系不会导致层级结构。同时也说明了只要知识图中存在语义层级结构，</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就可以获得更好的性能。</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关系嵌入分析：</a:t>
            </a:r>
          </a:p>
          <a:p>
            <a:r>
              <a:rPr lang="zh-CN" altLang="en-US" sz="1300" kern="1200" dirty="0">
                <a:solidFill>
                  <a:schemeClr val="tx1"/>
                </a:solidFill>
                <a:effectLst/>
                <a:latin typeface="+mn-lt"/>
                <a:ea typeface="+mn-ea"/>
                <a:cs typeface="+mn-cs"/>
              </a:rPr>
              <a:t>如图所示是六种关系的模量分布直方图。</a:t>
            </a:r>
          </a:p>
          <a:p>
            <a:r>
              <a:rPr lang="zh-CN" altLang="en-US" sz="1300" kern="1200" dirty="0">
                <a:solidFill>
                  <a:schemeClr val="tx1"/>
                </a:solidFill>
                <a:effectLst/>
                <a:latin typeface="+mn-lt"/>
                <a:ea typeface="+mn-ea"/>
                <a:cs typeface="+mn-cs"/>
              </a:rPr>
              <a:t>图</a:t>
            </a:r>
            <a:r>
              <a:rPr lang="en-US" altLang="zh-CN" sz="1300" kern="1200" dirty="0">
                <a:solidFill>
                  <a:schemeClr val="tx1"/>
                </a:solidFill>
                <a:effectLst/>
                <a:latin typeface="+mn-lt"/>
                <a:ea typeface="+mn-ea"/>
                <a:cs typeface="+mn-cs"/>
              </a:rPr>
              <a:t>c</a:t>
            </a:r>
            <a:r>
              <a:rPr lang="zh-CN" altLang="en-US" sz="1300" kern="1200" dirty="0">
                <a:solidFill>
                  <a:schemeClr val="tx1"/>
                </a:solidFill>
                <a:effectLst/>
                <a:latin typeface="+mn-lt"/>
                <a:ea typeface="+mn-ea"/>
                <a:cs typeface="+mn-cs"/>
              </a:rPr>
              <a:t>和</a:t>
            </a:r>
            <a:r>
              <a:rPr lang="en-US" altLang="zh-CN" sz="1300" kern="1200" dirty="0">
                <a:solidFill>
                  <a:schemeClr val="tx1"/>
                </a:solidFill>
                <a:effectLst/>
                <a:latin typeface="+mn-lt"/>
                <a:ea typeface="+mn-ea"/>
                <a:cs typeface="+mn-cs"/>
              </a:rPr>
              <a:t>d</a:t>
            </a:r>
            <a:r>
              <a:rPr lang="zh-CN" altLang="en-US" sz="1300" kern="1200" dirty="0">
                <a:solidFill>
                  <a:schemeClr val="tx1"/>
                </a:solidFill>
                <a:effectLst/>
                <a:latin typeface="+mn-lt"/>
                <a:ea typeface="+mn-ea"/>
                <a:cs typeface="+mn-cs"/>
              </a:rPr>
              <a:t>的关系连接了同一层级的实体。</a:t>
            </a:r>
          </a:p>
          <a:p>
            <a:r>
              <a:rPr lang="zh-CN" altLang="en-US" sz="1300" kern="1200" dirty="0">
                <a:solidFill>
                  <a:schemeClr val="tx1"/>
                </a:solidFill>
                <a:effectLst/>
                <a:latin typeface="+mn-lt"/>
                <a:ea typeface="+mn-ea"/>
                <a:cs typeface="+mn-cs"/>
              </a:rPr>
              <a:t>图</a:t>
            </a:r>
            <a:r>
              <a:rPr lang="en-US" altLang="zh-CN" sz="1300" kern="1200" dirty="0">
                <a:solidFill>
                  <a:schemeClr val="tx1"/>
                </a:solidFill>
                <a:effectLst/>
                <a:latin typeface="+mn-lt"/>
                <a:ea typeface="+mn-ea"/>
                <a:cs typeface="+mn-cs"/>
              </a:rPr>
              <a:t>a</a:t>
            </a:r>
            <a:r>
              <a:rPr lang="zh-CN" altLang="en-US" sz="1300" kern="1200" dirty="0">
                <a:solidFill>
                  <a:schemeClr val="tx1"/>
                </a:solidFill>
                <a:effectLst/>
                <a:latin typeface="+mn-lt"/>
                <a:ea typeface="+mn-ea"/>
                <a:cs typeface="+mn-cs"/>
              </a:rPr>
              <a:t>和</a:t>
            </a:r>
            <a:r>
              <a:rPr lang="en-US" altLang="zh-CN" sz="1300" kern="1200" dirty="0">
                <a:solidFill>
                  <a:schemeClr val="tx1"/>
                </a:solidFill>
                <a:effectLst/>
                <a:latin typeface="+mn-lt"/>
                <a:ea typeface="+mn-ea"/>
                <a:cs typeface="+mn-cs"/>
              </a:rPr>
              <a:t>b</a:t>
            </a:r>
            <a:r>
              <a:rPr lang="zh-CN" altLang="en-US" sz="1300" kern="1200" dirty="0">
                <a:solidFill>
                  <a:schemeClr val="tx1"/>
                </a:solidFill>
                <a:effectLst/>
                <a:latin typeface="+mn-lt"/>
                <a:ea typeface="+mn-ea"/>
                <a:cs typeface="+mn-cs"/>
              </a:rPr>
              <a:t>中的关系表示尾实体比头实体处于更高的层级。</a:t>
            </a:r>
          </a:p>
          <a:p>
            <a:r>
              <a:rPr lang="zh-CN" altLang="en-US" sz="1300" kern="1200" dirty="0">
                <a:solidFill>
                  <a:schemeClr val="tx1"/>
                </a:solidFill>
                <a:effectLst/>
                <a:latin typeface="+mn-lt"/>
                <a:ea typeface="+mn-ea"/>
                <a:cs typeface="+mn-cs"/>
              </a:rPr>
              <a:t>图</a:t>
            </a:r>
            <a:r>
              <a:rPr lang="en-US" altLang="zh-CN" sz="1300" kern="1200" dirty="0">
                <a:solidFill>
                  <a:schemeClr val="tx1"/>
                </a:solidFill>
                <a:effectLst/>
                <a:latin typeface="+mn-lt"/>
                <a:ea typeface="+mn-ea"/>
                <a:cs typeface="+mn-cs"/>
              </a:rPr>
              <a:t>e</a:t>
            </a:r>
            <a:r>
              <a:rPr lang="zh-CN" altLang="en-US" sz="1300" kern="1200" dirty="0">
                <a:solidFill>
                  <a:schemeClr val="tx1"/>
                </a:solidFill>
                <a:effectLst/>
                <a:latin typeface="+mn-lt"/>
                <a:ea typeface="+mn-ea"/>
                <a:cs typeface="+mn-cs"/>
              </a:rPr>
              <a:t>和</a:t>
            </a:r>
            <a:r>
              <a:rPr lang="en-US" altLang="zh-CN" sz="1300" kern="1200" dirty="0">
                <a:solidFill>
                  <a:schemeClr val="tx1"/>
                </a:solidFill>
                <a:effectLst/>
                <a:latin typeface="+mn-lt"/>
                <a:ea typeface="+mn-ea"/>
                <a:cs typeface="+mn-cs"/>
              </a:rPr>
              <a:t>f</a:t>
            </a:r>
            <a:r>
              <a:rPr lang="zh-CN" altLang="en-US" sz="1300" kern="1200" dirty="0">
                <a:solidFill>
                  <a:schemeClr val="tx1"/>
                </a:solidFill>
                <a:effectLst/>
                <a:latin typeface="+mn-lt"/>
                <a:ea typeface="+mn-ea"/>
                <a:cs typeface="+mn-cs"/>
              </a:rPr>
              <a:t>中的关系表示尾实体比头实体处于更低的层级。</a:t>
            </a:r>
          </a:p>
          <a:p>
            <a:r>
              <a:rPr lang="zh-CN" altLang="en-US" sz="1300" kern="1200" dirty="0">
                <a:solidFill>
                  <a:schemeClr val="tx1"/>
                </a:solidFill>
                <a:effectLst/>
                <a:latin typeface="+mn-lt"/>
                <a:ea typeface="+mn-ea"/>
                <a:cs typeface="+mn-cs"/>
              </a:rPr>
              <a:t>我们期望层级结构中较高层级的实体具有更小的模量。</a:t>
            </a:r>
          </a:p>
          <a:p>
            <a:r>
              <a:rPr lang="zh-CN" altLang="en-US" sz="1300" kern="1200" dirty="0">
                <a:solidFill>
                  <a:schemeClr val="tx1"/>
                </a:solidFill>
                <a:effectLst/>
                <a:latin typeface="+mn-lt"/>
                <a:ea typeface="+mn-ea"/>
                <a:cs typeface="+mn-cs"/>
              </a:rPr>
              <a:t>在图</a:t>
            </a:r>
            <a:r>
              <a:rPr lang="en-US" altLang="zh-CN" sz="1300" kern="1200" dirty="0">
                <a:solidFill>
                  <a:schemeClr val="tx1"/>
                </a:solidFill>
                <a:effectLst/>
                <a:latin typeface="+mn-lt"/>
                <a:ea typeface="+mn-ea"/>
                <a:cs typeface="+mn-cs"/>
              </a:rPr>
              <a:t>a</a:t>
            </a:r>
            <a:r>
              <a:rPr lang="zh-CN" altLang="en-US" sz="1300" kern="1200" dirty="0">
                <a:solidFill>
                  <a:schemeClr val="tx1"/>
                </a:solidFill>
                <a:effectLst/>
                <a:latin typeface="+mn-lt"/>
                <a:ea typeface="+mn-ea"/>
                <a:cs typeface="+mn-cs"/>
              </a:rPr>
              <a:t>和图</a:t>
            </a:r>
            <a:r>
              <a:rPr lang="en-US" altLang="zh-CN" sz="1300" kern="1200" dirty="0">
                <a:solidFill>
                  <a:schemeClr val="tx1"/>
                </a:solidFill>
                <a:effectLst/>
                <a:latin typeface="+mn-lt"/>
                <a:ea typeface="+mn-ea"/>
                <a:cs typeface="+mn-cs"/>
              </a:rPr>
              <a:t>b</a:t>
            </a:r>
            <a:r>
              <a:rPr lang="zh-CN" altLang="en-US" sz="1300" kern="1200" dirty="0">
                <a:solidFill>
                  <a:schemeClr val="tx1"/>
                </a:solidFill>
                <a:effectLst/>
                <a:latin typeface="+mn-lt"/>
                <a:ea typeface="+mn-ea"/>
                <a:cs typeface="+mn-cs"/>
              </a:rPr>
              <a:t>中，这些关系的大多数条目取值小于</a:t>
            </a:r>
            <a:r>
              <a:rPr lang="en-US" altLang="zh-CN" sz="1300" kern="1200" dirty="0">
                <a:solidFill>
                  <a:schemeClr val="tx1"/>
                </a:solidFill>
                <a:effectLst/>
                <a:latin typeface="+mn-lt"/>
                <a:ea typeface="+mn-ea"/>
                <a:cs typeface="+mn-cs"/>
              </a:rPr>
              <a:t>1</a:t>
            </a:r>
            <a:r>
              <a:rPr lang="zh-CN" altLang="en-US" sz="1300" kern="1200" dirty="0">
                <a:solidFill>
                  <a:schemeClr val="tx1"/>
                </a:solidFill>
                <a:effectLst/>
                <a:latin typeface="+mn-lt"/>
                <a:ea typeface="+mn-ea"/>
                <a:cs typeface="+mn-cs"/>
              </a:rPr>
              <a:t>，这导致头实体比尾实体具有更小的模量。</a:t>
            </a:r>
          </a:p>
          <a:p>
            <a:r>
              <a:rPr lang="zh-CN" altLang="en-US" sz="1300" kern="1200" dirty="0">
                <a:solidFill>
                  <a:schemeClr val="tx1"/>
                </a:solidFill>
                <a:effectLst/>
                <a:latin typeface="+mn-lt"/>
                <a:ea typeface="+mn-ea"/>
                <a:cs typeface="+mn-cs"/>
              </a:rPr>
              <a:t>图</a:t>
            </a:r>
            <a:r>
              <a:rPr lang="en-US" altLang="zh-CN" sz="1300" kern="1200" dirty="0">
                <a:solidFill>
                  <a:schemeClr val="tx1"/>
                </a:solidFill>
                <a:effectLst/>
                <a:latin typeface="+mn-lt"/>
                <a:ea typeface="+mn-ea"/>
                <a:cs typeface="+mn-cs"/>
              </a:rPr>
              <a:t>e</a:t>
            </a:r>
            <a:r>
              <a:rPr lang="zh-CN" altLang="en-US" sz="1300" kern="1200" dirty="0">
                <a:solidFill>
                  <a:schemeClr val="tx1"/>
                </a:solidFill>
                <a:effectLst/>
                <a:latin typeface="+mn-lt"/>
                <a:ea typeface="+mn-ea"/>
                <a:cs typeface="+mn-cs"/>
              </a:rPr>
              <a:t>和</a:t>
            </a:r>
            <a:r>
              <a:rPr lang="en-US" altLang="zh-CN" sz="1300" kern="1200" dirty="0">
                <a:solidFill>
                  <a:schemeClr val="tx1"/>
                </a:solidFill>
                <a:effectLst/>
                <a:latin typeface="+mn-lt"/>
                <a:ea typeface="+mn-ea"/>
                <a:cs typeface="+mn-cs"/>
              </a:rPr>
              <a:t>f</a:t>
            </a:r>
            <a:r>
              <a:rPr lang="zh-CN" altLang="en-US" sz="1300" kern="1200" dirty="0">
                <a:solidFill>
                  <a:schemeClr val="tx1"/>
                </a:solidFill>
                <a:effectLst/>
                <a:latin typeface="+mn-lt"/>
                <a:ea typeface="+mn-ea"/>
                <a:cs typeface="+mn-cs"/>
              </a:rPr>
              <a:t>与此相反。这些结果表明，</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可以很好地获取到知识图中的语义层级结构。</a:t>
            </a:r>
          </a:p>
          <a:p>
            <a:r>
              <a:rPr lang="zh-CN" altLang="en-US" sz="1300" kern="1200" dirty="0">
                <a:solidFill>
                  <a:schemeClr val="tx1"/>
                </a:solidFill>
                <a:effectLst/>
                <a:latin typeface="+mn-lt"/>
                <a:ea typeface="+mn-ea"/>
                <a:cs typeface="+mn-cs"/>
              </a:rPr>
              <a:t>在图</a:t>
            </a:r>
            <a:r>
              <a:rPr lang="en-US" altLang="zh-CN" sz="1300" kern="1200" dirty="0">
                <a:solidFill>
                  <a:schemeClr val="tx1"/>
                </a:solidFill>
                <a:effectLst/>
                <a:latin typeface="+mn-lt"/>
                <a:ea typeface="+mn-ea"/>
                <a:cs typeface="+mn-cs"/>
              </a:rPr>
              <a:t>c</a:t>
            </a:r>
            <a:r>
              <a:rPr lang="zh-CN" altLang="en-US" sz="1300" kern="1200" dirty="0">
                <a:solidFill>
                  <a:schemeClr val="tx1"/>
                </a:solidFill>
                <a:effectLst/>
                <a:latin typeface="+mn-lt"/>
                <a:ea typeface="+mn-ea"/>
                <a:cs typeface="+mn-cs"/>
              </a:rPr>
              <a:t>和</a:t>
            </a:r>
            <a:r>
              <a:rPr lang="en-US" altLang="zh-CN" sz="1300" kern="1200" dirty="0">
                <a:solidFill>
                  <a:schemeClr val="tx1"/>
                </a:solidFill>
                <a:effectLst/>
                <a:latin typeface="+mn-lt"/>
                <a:ea typeface="+mn-ea"/>
                <a:cs typeface="+mn-cs"/>
              </a:rPr>
              <a:t>d</a:t>
            </a:r>
            <a:r>
              <a:rPr lang="zh-CN" altLang="en-US" sz="1300" kern="1200" dirty="0">
                <a:solidFill>
                  <a:schemeClr val="tx1"/>
                </a:solidFill>
                <a:effectLst/>
                <a:latin typeface="+mn-lt"/>
                <a:ea typeface="+mn-ea"/>
                <a:cs typeface="+mn-cs"/>
              </a:rPr>
              <a:t>中，大部分实体的关系的模量在</a:t>
            </a:r>
            <a:r>
              <a:rPr lang="en-US" altLang="zh-CN" sz="1300" kern="1200" dirty="0">
                <a:solidFill>
                  <a:schemeClr val="tx1"/>
                </a:solidFill>
                <a:effectLst/>
                <a:latin typeface="+mn-lt"/>
                <a:ea typeface="+mn-ea"/>
                <a:cs typeface="+mn-cs"/>
              </a:rPr>
              <a:t>1</a:t>
            </a:r>
            <a:r>
              <a:rPr lang="zh-CN" altLang="en-US" sz="1300" kern="1200" dirty="0">
                <a:solidFill>
                  <a:schemeClr val="tx1"/>
                </a:solidFill>
                <a:effectLst/>
                <a:latin typeface="+mn-lt"/>
                <a:ea typeface="+mn-ea"/>
                <a:cs typeface="+mn-cs"/>
              </a:rPr>
              <a:t>左右，这导致头实体和尾实体具有近似相同的模量，这就很难区分他们。</a:t>
            </a:r>
            <a:endParaRPr lang="en-US" altLang="zh-CN" sz="1300" kern="1200" dirty="0">
              <a:solidFill>
                <a:schemeClr val="tx1"/>
              </a:solidFill>
              <a:effectLst/>
              <a:latin typeface="+mn-lt"/>
              <a:ea typeface="+mn-ea"/>
              <a:cs typeface="+mn-cs"/>
            </a:endParaRPr>
          </a:p>
          <a:p>
            <a:r>
              <a:rPr lang="zh-CN" altLang="en-US" sz="1300" kern="1200" dirty="0">
                <a:solidFill>
                  <a:schemeClr val="tx1"/>
                </a:solidFill>
                <a:effectLst/>
                <a:latin typeface="+mn-lt"/>
                <a:ea typeface="+mn-ea"/>
                <a:cs typeface="+mn-cs"/>
              </a:rPr>
              <a:t>因此，在右上角的图</a:t>
            </a:r>
            <a:r>
              <a:rPr lang="en-US" altLang="zh-CN" sz="1300" kern="1200" dirty="0">
                <a:solidFill>
                  <a:schemeClr val="tx1"/>
                </a:solidFill>
                <a:effectLst/>
                <a:latin typeface="+mn-lt"/>
                <a:ea typeface="+mn-ea"/>
                <a:cs typeface="+mn-cs"/>
              </a:rPr>
              <a:t>a</a:t>
            </a:r>
            <a:r>
              <a:rPr lang="zh-CN" altLang="en-US" sz="1300" kern="1200" dirty="0">
                <a:solidFill>
                  <a:schemeClr val="tx1"/>
                </a:solidFill>
                <a:effectLst/>
                <a:latin typeface="+mn-lt"/>
                <a:ea typeface="+mn-ea"/>
                <a:cs typeface="+mn-cs"/>
              </a:rPr>
              <a:t>和图</a:t>
            </a:r>
            <a:r>
              <a:rPr lang="en-US" altLang="zh-CN" sz="1300" kern="1200" dirty="0">
                <a:solidFill>
                  <a:schemeClr val="tx1"/>
                </a:solidFill>
                <a:effectLst/>
                <a:latin typeface="+mn-lt"/>
                <a:ea typeface="+mn-ea"/>
                <a:cs typeface="+mn-cs"/>
              </a:rPr>
              <a:t>b</a:t>
            </a:r>
            <a:r>
              <a:rPr lang="zh-CN" altLang="en-US" sz="1300" kern="1200" dirty="0">
                <a:solidFill>
                  <a:schemeClr val="tx1"/>
                </a:solidFill>
                <a:effectLst/>
                <a:latin typeface="+mn-lt"/>
                <a:ea typeface="+mn-ea"/>
                <a:cs typeface="+mn-cs"/>
              </a:rPr>
              <a:t>中，展示了图</a:t>
            </a:r>
            <a:r>
              <a:rPr lang="en-US" altLang="zh-CN" sz="1300" kern="1200" dirty="0">
                <a:solidFill>
                  <a:schemeClr val="tx1"/>
                </a:solidFill>
                <a:effectLst/>
                <a:latin typeface="+mn-lt"/>
                <a:ea typeface="+mn-ea"/>
                <a:cs typeface="+mn-cs"/>
              </a:rPr>
              <a:t>c</a:t>
            </a:r>
            <a:r>
              <a:rPr lang="zh-CN" altLang="en-US" sz="1300" kern="1200" dirty="0">
                <a:solidFill>
                  <a:schemeClr val="tx1"/>
                </a:solidFill>
                <a:effectLst/>
                <a:latin typeface="+mn-lt"/>
                <a:ea typeface="+mn-ea"/>
                <a:cs typeface="+mn-cs"/>
              </a:rPr>
              <a:t>和图</a:t>
            </a:r>
            <a:r>
              <a:rPr lang="en-US" altLang="zh-CN" sz="1300" kern="1200" dirty="0">
                <a:solidFill>
                  <a:schemeClr val="tx1"/>
                </a:solidFill>
                <a:effectLst/>
                <a:latin typeface="+mn-lt"/>
                <a:ea typeface="+mn-ea"/>
                <a:cs typeface="+mn-cs"/>
              </a:rPr>
              <a:t>d</a:t>
            </a:r>
            <a:r>
              <a:rPr lang="zh-CN" altLang="en-US" sz="1300" kern="1200" dirty="0">
                <a:solidFill>
                  <a:schemeClr val="tx1"/>
                </a:solidFill>
                <a:effectLst/>
                <a:latin typeface="+mn-lt"/>
                <a:ea typeface="+mn-ea"/>
                <a:cs typeface="+mn-cs"/>
              </a:rPr>
              <a:t>中关系的相位，结果显示相同层级的实体可以通过相位来区分。</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我将从以下五个部分进行汇报：研究背景、相关工作、HAKE介绍、实验数据结果以及总结与展望。</a:t>
            </a:r>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实体嵌入分析：</a:t>
            </a:r>
          </a:p>
          <a:p>
            <a:r>
              <a:rPr lang="zh-CN" altLang="en-US" sz="1300" kern="1200" dirty="0">
                <a:solidFill>
                  <a:schemeClr val="tx1"/>
                </a:solidFill>
                <a:effectLst/>
                <a:latin typeface="+mn-lt"/>
                <a:ea typeface="+mn-ea"/>
                <a:cs typeface="+mn-cs"/>
              </a:rPr>
              <a:t>这一部分是对</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和</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两个模型的比较。</a:t>
            </a:r>
          </a:p>
          <a:p>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把每个实体都看做一组复数。由于一个复数可以看做二维平面上的一个点，所以使用散点图来绘制实体嵌入。</a:t>
            </a:r>
            <a:endParaRPr lang="en-US" altLang="zh-CN" sz="1300" kern="1200" dirty="0">
              <a:solidFill>
                <a:schemeClr val="tx1"/>
              </a:solidFill>
              <a:effectLst/>
              <a:latin typeface="+mn-lt"/>
              <a:ea typeface="+mn-ea"/>
              <a:cs typeface="+mn-cs"/>
            </a:endParaRPr>
          </a:p>
          <a:p>
            <a:r>
              <a:rPr lang="zh-CN" altLang="en-US" sz="1300" kern="1200" dirty="0">
                <a:solidFill>
                  <a:schemeClr val="tx1"/>
                </a:solidFill>
                <a:effectLst/>
                <a:latin typeface="+mn-lt"/>
                <a:ea typeface="+mn-ea"/>
                <a:cs typeface="+mn-cs"/>
              </a:rPr>
              <a:t>由于</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将实体映射到极坐标，因此通过将极坐标向二维平面转换来绘制</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的实体嵌入。</a:t>
            </a:r>
            <a:endParaRPr lang="en-US" altLang="zh-CN" sz="1300" kern="1200" dirty="0">
              <a:solidFill>
                <a:schemeClr val="tx1"/>
              </a:solidFill>
              <a:effectLst/>
              <a:latin typeface="+mn-lt"/>
              <a:ea typeface="+mn-ea"/>
              <a:cs typeface="+mn-cs"/>
            </a:endParaRPr>
          </a:p>
          <a:p>
            <a:r>
              <a:rPr lang="zh-CN" altLang="en-US" sz="1300" kern="1200" dirty="0">
                <a:solidFill>
                  <a:schemeClr val="tx1"/>
                </a:solidFill>
                <a:effectLst/>
                <a:latin typeface="+mn-lt"/>
                <a:ea typeface="+mn-ea"/>
                <a:cs typeface="+mn-cs"/>
              </a:rPr>
              <a:t>设置实体嵌入的实际维度为</a:t>
            </a:r>
            <a:r>
              <a:rPr lang="en-US" altLang="zh-CN" sz="1300" kern="1200" dirty="0">
                <a:solidFill>
                  <a:schemeClr val="tx1"/>
                </a:solidFill>
                <a:effectLst/>
                <a:latin typeface="+mn-lt"/>
                <a:ea typeface="+mn-ea"/>
                <a:cs typeface="+mn-cs"/>
              </a:rPr>
              <a:t>1000</a:t>
            </a:r>
            <a:r>
              <a:rPr lang="zh-CN" altLang="en-US" sz="1300" kern="1200" dirty="0">
                <a:solidFill>
                  <a:schemeClr val="tx1"/>
                </a:solidFill>
                <a:effectLst/>
                <a:latin typeface="+mn-lt"/>
                <a:ea typeface="+mn-ea"/>
                <a:cs typeface="+mn-cs"/>
              </a:rPr>
              <a:t>。</a:t>
            </a:r>
            <a:endParaRPr lang="en-US" altLang="zh-CN" sz="1300" kern="1200">
              <a:solidFill>
                <a:schemeClr val="tx1"/>
              </a:solidFill>
              <a:effectLst/>
              <a:latin typeface="+mn-lt"/>
              <a:ea typeface="+mn-ea"/>
              <a:cs typeface="+mn-cs"/>
            </a:endParaRPr>
          </a:p>
          <a:p>
            <a:r>
              <a:rPr lang="zh-CN" altLang="en-US" sz="1300" kern="1200">
                <a:solidFill>
                  <a:schemeClr val="tx1"/>
                </a:solidFill>
                <a:effectLst/>
                <a:latin typeface="+mn-lt"/>
                <a:ea typeface="+mn-ea"/>
                <a:cs typeface="+mn-cs"/>
              </a:rPr>
              <a:t>使用</a:t>
            </a:r>
            <a:r>
              <a:rPr lang="zh-CN" altLang="en-US" sz="1300" kern="1200" dirty="0">
                <a:solidFill>
                  <a:schemeClr val="tx1"/>
                </a:solidFill>
                <a:effectLst/>
                <a:latin typeface="+mn-lt"/>
                <a:ea typeface="+mn-ea"/>
                <a:cs typeface="+mn-cs"/>
              </a:rPr>
              <a:t>对数来更好的展示实体嵌入之间的差异，由于模量信息都小于</a:t>
            </a:r>
            <a:r>
              <a:rPr lang="en-US" altLang="zh-CN" sz="1300" kern="1200" dirty="0">
                <a:solidFill>
                  <a:schemeClr val="tx1"/>
                </a:solidFill>
                <a:effectLst/>
                <a:latin typeface="+mn-lt"/>
                <a:ea typeface="+mn-ea"/>
                <a:cs typeface="+mn-cs"/>
              </a:rPr>
              <a:t>1</a:t>
            </a:r>
            <a:r>
              <a:rPr lang="zh-CN" altLang="en-US" sz="1300" kern="1200" dirty="0">
                <a:solidFill>
                  <a:schemeClr val="tx1"/>
                </a:solidFill>
                <a:effectLst/>
                <a:latin typeface="+mn-lt"/>
                <a:ea typeface="+mn-ea"/>
                <a:cs typeface="+mn-cs"/>
              </a:rPr>
              <a:t>，所以图中较大的半径实际上代表较小的模量。（对数函数图像，单调递减）</a:t>
            </a:r>
          </a:p>
          <a:p>
            <a:r>
              <a:rPr lang="zh-CN" altLang="en-US" sz="1300" kern="1200" dirty="0">
                <a:solidFill>
                  <a:schemeClr val="tx1"/>
                </a:solidFill>
                <a:effectLst/>
                <a:latin typeface="+mn-lt"/>
                <a:ea typeface="+mn-ea"/>
                <a:cs typeface="+mn-cs"/>
              </a:rPr>
              <a:t>图</a:t>
            </a:r>
            <a:r>
              <a:rPr lang="en-US" altLang="zh-CN" sz="1300" kern="1200" dirty="0">
                <a:solidFill>
                  <a:schemeClr val="tx1"/>
                </a:solidFill>
                <a:effectLst/>
                <a:latin typeface="+mn-lt"/>
                <a:ea typeface="+mn-ea"/>
                <a:cs typeface="+mn-cs"/>
              </a:rPr>
              <a:t>a</a:t>
            </a:r>
            <a:r>
              <a:rPr lang="zh-CN" altLang="en-US" sz="1300" kern="1200" dirty="0">
                <a:solidFill>
                  <a:schemeClr val="tx1"/>
                </a:solidFill>
                <a:effectLst/>
                <a:latin typeface="+mn-lt"/>
                <a:ea typeface="+mn-ea"/>
                <a:cs typeface="+mn-cs"/>
              </a:rPr>
              <a:t>中头实体比尾实体语义层级低</a:t>
            </a:r>
          </a:p>
          <a:p>
            <a:r>
              <a:rPr lang="zh-CN" altLang="en-US" sz="1300" kern="1200" dirty="0">
                <a:solidFill>
                  <a:schemeClr val="tx1"/>
                </a:solidFill>
                <a:effectLst/>
                <a:latin typeface="+mn-lt"/>
                <a:ea typeface="+mn-ea"/>
                <a:cs typeface="+mn-cs"/>
              </a:rPr>
              <a:t>图</a:t>
            </a:r>
            <a:r>
              <a:rPr lang="en-US" altLang="zh-CN" sz="1300" kern="1200" dirty="0">
                <a:solidFill>
                  <a:schemeClr val="tx1"/>
                </a:solidFill>
                <a:effectLst/>
                <a:latin typeface="+mn-lt"/>
                <a:ea typeface="+mn-ea"/>
                <a:cs typeface="+mn-cs"/>
              </a:rPr>
              <a:t>b</a:t>
            </a:r>
            <a:r>
              <a:rPr lang="zh-CN" altLang="en-US" sz="1300" kern="1200" dirty="0">
                <a:solidFill>
                  <a:schemeClr val="tx1"/>
                </a:solidFill>
                <a:effectLst/>
                <a:latin typeface="+mn-lt"/>
                <a:ea typeface="+mn-ea"/>
                <a:cs typeface="+mn-cs"/>
              </a:rPr>
              <a:t>中头实体和尾实体语义层级相似</a:t>
            </a:r>
          </a:p>
          <a:p>
            <a:r>
              <a:rPr lang="zh-CN" altLang="en-US" sz="1300" kern="1200" dirty="0">
                <a:solidFill>
                  <a:schemeClr val="tx1"/>
                </a:solidFill>
                <a:effectLst/>
                <a:latin typeface="+mn-lt"/>
                <a:ea typeface="+mn-ea"/>
                <a:cs typeface="+mn-cs"/>
              </a:rPr>
              <a:t>图</a:t>
            </a:r>
            <a:r>
              <a:rPr lang="en-US" altLang="zh-CN" sz="1300" kern="1200" dirty="0">
                <a:solidFill>
                  <a:schemeClr val="tx1"/>
                </a:solidFill>
                <a:effectLst/>
                <a:latin typeface="+mn-lt"/>
                <a:ea typeface="+mn-ea"/>
                <a:cs typeface="+mn-cs"/>
              </a:rPr>
              <a:t>c</a:t>
            </a:r>
            <a:r>
              <a:rPr lang="zh-CN" altLang="en-US" sz="1300" kern="1200" dirty="0">
                <a:solidFill>
                  <a:schemeClr val="tx1"/>
                </a:solidFill>
                <a:effectLst/>
                <a:latin typeface="+mn-lt"/>
                <a:ea typeface="+mn-ea"/>
                <a:cs typeface="+mn-cs"/>
              </a:rPr>
              <a:t>中头实体比尾实体语义层级高</a:t>
            </a:r>
          </a:p>
          <a:p>
            <a:r>
              <a:rPr lang="zh-CN" altLang="en-US" sz="1300" kern="1200" dirty="0">
                <a:solidFill>
                  <a:schemeClr val="tx1"/>
                </a:solidFill>
                <a:effectLst/>
                <a:latin typeface="+mn-lt"/>
                <a:ea typeface="+mn-ea"/>
                <a:cs typeface="+mn-cs"/>
              </a:rPr>
              <a:t>从图中可以看到，在</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的可视化结果中存在清晰的同心圆，表明</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可以有效的对语义层级进行建模。</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300" kern="1200" dirty="0">
                <a:solidFill>
                  <a:schemeClr val="tx1"/>
                </a:solidFill>
                <a:effectLst/>
                <a:latin typeface="+mn-lt"/>
                <a:ea typeface="+mn-ea"/>
                <a:cs typeface="+mn-cs"/>
              </a:rPr>
              <a:t>最后是总结与展望</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本文受到三点启发：极坐标中的同心圆可以自然地反映层级结构；具有层级结构的实体可以看做树形结构；同心圆上的不同的点具有不同的相位信息。</a:t>
            </a:r>
          </a:p>
          <a:p>
            <a:r>
              <a:rPr lang="zh-CN" altLang="en-US" sz="1300" kern="1200" dirty="0">
                <a:solidFill>
                  <a:schemeClr val="tx1"/>
                </a:solidFill>
                <a:effectLst/>
                <a:latin typeface="+mn-lt"/>
                <a:ea typeface="+mn-ea"/>
                <a:cs typeface="+mn-cs"/>
              </a:rPr>
              <a:t>提出了一个模型：</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模型。</a:t>
            </a:r>
          </a:p>
          <a:p>
            <a:r>
              <a:rPr lang="zh-CN" altLang="en-US" sz="1300" kern="1200" dirty="0">
                <a:solidFill>
                  <a:schemeClr val="tx1"/>
                </a:solidFill>
                <a:effectLst/>
                <a:latin typeface="+mn-lt"/>
                <a:ea typeface="+mn-ea"/>
                <a:cs typeface="+mn-cs"/>
              </a:rPr>
              <a:t>该模型对前人的工作有所改进，考虑了链接预测任务，不使用聚类算法，不需要额外的信息。</a:t>
            </a:r>
          </a:p>
          <a:p>
            <a:r>
              <a:rPr lang="zh-CN" altLang="en-US" sz="1300" kern="1200" dirty="0">
                <a:solidFill>
                  <a:schemeClr val="tx1"/>
                </a:solidFill>
                <a:effectLst/>
                <a:latin typeface="+mn-lt"/>
                <a:ea typeface="+mn-ea"/>
                <a:cs typeface="+mn-cs"/>
              </a:rPr>
              <a:t>不足之处是不能够很好地处理一对多、多对一以及多对多的关系，实体关系嵌入过大，达到了</a:t>
            </a:r>
            <a:r>
              <a:rPr lang="en-US" altLang="zh-CN" sz="1300" kern="1200" dirty="0">
                <a:solidFill>
                  <a:schemeClr val="tx1"/>
                </a:solidFill>
                <a:effectLst/>
                <a:latin typeface="+mn-lt"/>
                <a:ea typeface="+mn-ea"/>
                <a:cs typeface="+mn-cs"/>
              </a:rPr>
              <a:t>1000</a:t>
            </a:r>
            <a:r>
              <a:rPr lang="zh-CN" altLang="en-US" sz="1300" kern="1200" dirty="0">
                <a:solidFill>
                  <a:schemeClr val="tx1"/>
                </a:solidFill>
                <a:effectLst/>
                <a:latin typeface="+mn-lt"/>
                <a:ea typeface="+mn-ea"/>
                <a:cs typeface="+mn-cs"/>
              </a:rPr>
              <a:t>维。</a:t>
            </a:r>
          </a:p>
          <a:p>
            <a:r>
              <a:rPr lang="zh-CN" altLang="en-US" sz="1300" kern="1200" dirty="0">
                <a:solidFill>
                  <a:schemeClr val="tx1"/>
                </a:solidFill>
                <a:effectLst/>
                <a:latin typeface="+mn-lt"/>
                <a:ea typeface="+mn-ea"/>
                <a:cs typeface="+mn-cs"/>
              </a:rPr>
              <a:t>看过这篇文章后，文章的核心灵感来源是通过极坐标中的同心圆来对语义层级进行了划分，但是不能很好处理多元关系，是否可以通过柱面坐标或者球面坐标这样空间上的升维来更好的处理多元关系。</a:t>
            </a:r>
          </a:p>
        </p:txBody>
      </p:sp>
      <p:sp>
        <p:nvSpPr>
          <p:cNvPr id="4" name="灯片编号占位符 3"/>
          <p:cNvSpPr>
            <a:spLocks noGrp="1"/>
          </p:cNvSpPr>
          <p:nvPr>
            <p:ph type="sldNum" sz="quarter" idx="10"/>
          </p:nvPr>
        </p:nvSpPr>
        <p:spPr/>
        <p:txBody>
          <a:bodyPr/>
          <a:lstStyle/>
          <a:p>
            <a:fld id="{858E6889-349A-49E8-AAE1-A1FB1A7B972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柱面坐标系：通过同心圆的模量信息划分完层级后，相同层级的实体也有可能会有相同或近似的相位信息，</a:t>
            </a:r>
            <a:endParaRPr lang="en-US" altLang="zh-CN" dirty="0"/>
          </a:p>
          <a:p>
            <a:r>
              <a:rPr lang="zh-CN" altLang="en-US" dirty="0"/>
              <a:t>比如华为</a:t>
            </a:r>
            <a:r>
              <a:rPr lang="en-US" altLang="zh-CN" dirty="0"/>
              <a:t>p50</a:t>
            </a:r>
            <a:r>
              <a:rPr lang="zh-CN" altLang="en-US" dirty="0"/>
              <a:t>和华为</a:t>
            </a:r>
            <a:r>
              <a:rPr lang="en-US" altLang="zh-CN" dirty="0"/>
              <a:t>p50 pro</a:t>
            </a:r>
            <a:r>
              <a:rPr lang="zh-CN" altLang="en-US" dirty="0"/>
              <a:t>，同属于具体手机型号这一类，但是由于实体具有极其相似的信息，可能通过相位无法明确区分，</a:t>
            </a:r>
            <a:endParaRPr lang="en-US" altLang="zh-CN" dirty="0"/>
          </a:p>
          <a:p>
            <a:r>
              <a:rPr lang="zh-CN" altLang="en-US" dirty="0"/>
              <a:t>此时给二者分别添加一个</a:t>
            </a:r>
            <a:r>
              <a:rPr lang="en-US" altLang="zh-CN" dirty="0"/>
              <a:t>z</a:t>
            </a:r>
            <a:r>
              <a:rPr lang="zh-CN" altLang="en-US" dirty="0"/>
              <a:t>坐标，在空间中就可以很明确的区分出两个实体。</a:t>
            </a:r>
            <a:endParaRPr lang="en-US" altLang="zh-CN" dirty="0"/>
          </a:p>
          <a:p>
            <a:r>
              <a:rPr lang="zh-CN" altLang="en-US" dirty="0"/>
              <a:t>实体与实体之间的关系通过空间中的旋转进行表示。</a:t>
            </a:r>
            <a:endParaRPr lang="en-US" altLang="zh-CN" dirty="0"/>
          </a:p>
          <a:p>
            <a:r>
              <a:rPr lang="zh-CN" altLang="en-US" dirty="0"/>
              <a:t>通过不同半径的同心圆柱面对实体进行层级划分，相同层级的实体通过相位以及</a:t>
            </a:r>
            <a:r>
              <a:rPr lang="en-US" altLang="zh-CN" dirty="0"/>
              <a:t>z</a:t>
            </a:r>
            <a:r>
              <a:rPr lang="zh-CN" altLang="en-US" dirty="0"/>
              <a:t>坐标进行区分，</a:t>
            </a:r>
            <a:endParaRPr lang="en-US" altLang="zh-CN"/>
          </a:p>
          <a:p>
            <a:r>
              <a:rPr lang="zh-CN" altLang="en-US"/>
              <a:t>在</a:t>
            </a:r>
            <a:r>
              <a:rPr lang="zh-CN" altLang="en-US" dirty="0"/>
              <a:t>空间中更好的表示多对多，一对多，多对一的关系。</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F7A595F-151A-46E4-9E47-C5DC07DD2024}" type="slidenum">
              <a:rPr lang="zh-CN" altLang="en-US" smtClean="0"/>
              <a:t>23</a:t>
            </a:fld>
            <a:endParaRPr lang="zh-CN" altLang="en-US"/>
          </a:p>
        </p:txBody>
      </p:sp>
    </p:spTree>
    <p:extLst>
      <p:ext uri="{BB962C8B-B14F-4D97-AF65-F5344CB8AC3E}">
        <p14:creationId xmlns:p14="http://schemas.microsoft.com/office/powerpoint/2010/main" val="1343934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7A595F-151A-46E4-9E47-C5DC07DD2024}"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12B508-BCC1-4B94-A6A0-10389344182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首先来看一下研究背景。我从问题提出和解决方案，两个方面介绍研究背景。</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8E6889-349A-49E8-AAE1-A1FB1A7B972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3D2BFB-DD82-42D2-97CC-CDE9DBFAE471}"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8E6889-349A-49E8-AAE1-A1FB1A7B972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7A595F-151A-46E4-9E47-C5DC07DD2024}"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8E6889-349A-49E8-AAE1-A1FB1A7B972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文章主要总结了三个问题：</a:t>
            </a:r>
          </a:p>
          <a:p>
            <a:r>
              <a:rPr lang="zh-CN" altLang="en-US" sz="1300" kern="1200" dirty="0">
                <a:solidFill>
                  <a:schemeClr val="tx1"/>
                </a:solidFill>
                <a:effectLst/>
                <a:latin typeface="+mn-lt"/>
                <a:ea typeface="+mn-ea"/>
                <a:cs typeface="+mn-cs"/>
              </a:rPr>
              <a:t>已有模型的不足（许多现有的方法无法对现实中常见的语义层次进行建模）</a:t>
            </a:r>
          </a:p>
          <a:p>
            <a:r>
              <a:rPr lang="zh-CN" altLang="en-US" sz="1300" kern="1200" dirty="0">
                <a:solidFill>
                  <a:schemeClr val="tx1"/>
                </a:solidFill>
                <a:effectLst/>
                <a:latin typeface="+mn-lt"/>
                <a:ea typeface="+mn-ea"/>
                <a:cs typeface="+mn-cs"/>
              </a:rPr>
              <a:t>知识图本身存在问题（仍然存在大量有效三元组缺失的不完备性）</a:t>
            </a:r>
          </a:p>
          <a:p>
            <a:r>
              <a:rPr lang="zh-CN" altLang="en-US" sz="1300" kern="1200" dirty="0">
                <a:solidFill>
                  <a:schemeClr val="tx1"/>
                </a:solidFill>
                <a:effectLst/>
                <a:latin typeface="+mn-lt"/>
                <a:ea typeface="+mn-ea"/>
                <a:cs typeface="+mn-cs"/>
              </a:rPr>
              <a:t>已有研究的不足（虽然很多研究考虑到了语义层次关系，但是改进后的模型表现效果差或者需要额外的实体附加信息）</a:t>
            </a:r>
          </a:p>
          <a:p>
            <a:r>
              <a:rPr lang="zh-CN" altLang="en-US" sz="1300" kern="1200" dirty="0">
                <a:solidFill>
                  <a:schemeClr val="tx1"/>
                </a:solidFill>
                <a:effectLst/>
                <a:latin typeface="+mn-lt"/>
                <a:ea typeface="+mn-ea"/>
                <a:cs typeface="+mn-cs"/>
              </a:rPr>
              <a:t>针对上述三点问题，本文提出了一个解决方案</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7A595F-151A-46E4-9E47-C5DC07DD2024}"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C493B2F-67F1-4FEC-A176-4BDA1A303606}" type="slidenum">
              <a:rPr kumimoji="0" lang="zh-CN" altLang="en-US" sz="1800" b="0" i="0" u="none" strike="noStrike" kern="0" cap="none" spc="0" normalizeH="0" baseline="0" noProof="0" smtClean="0">
                <a:ln>
                  <a:noFill/>
                </a:ln>
                <a:solidFill>
                  <a:sysClr val="windowText" lastClr="000000"/>
                </a:solidFill>
                <a:effectLst/>
                <a:uLnTx/>
                <a:uFillTx/>
              </a:rPr>
              <a:t>42</a:t>
            </a:fld>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C493B2F-67F1-4FEC-A176-4BDA1A303606}" type="slidenum">
              <a:rPr kumimoji="0" lang="zh-CN" altLang="en-US" sz="1800" b="0" i="0" u="none" strike="noStrike" kern="0" cap="none" spc="0" normalizeH="0" baseline="0" noProof="0" smtClean="0">
                <a:ln>
                  <a:noFill/>
                </a:ln>
                <a:solidFill>
                  <a:sysClr val="windowText" lastClr="000000"/>
                </a:solidFill>
                <a:effectLst/>
                <a:uLnTx/>
                <a:uFillTx/>
              </a:rPr>
              <a:t>43</a:t>
            </a:fld>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7A595F-151A-46E4-9E47-C5DC07DD2024}"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912BD4-E37A-481F-A112-C0A86B1F4E6E}"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受到极坐标系中的同心圆可以自然地反映这种层次结构的启发，本文提出了一种新的知识图嵌入模型</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（层次感知知识图嵌入模型）。</a:t>
            </a:r>
          </a:p>
          <a:p>
            <a:r>
              <a:rPr lang="zh-CN" altLang="en-US" sz="1300" kern="1200" dirty="0">
                <a:solidFill>
                  <a:schemeClr val="tx1"/>
                </a:solidFill>
                <a:effectLst/>
                <a:latin typeface="+mn-lt"/>
                <a:ea typeface="+mn-ea"/>
                <a:cs typeface="+mn-cs"/>
              </a:rPr>
              <a:t>该模型的方法思路是在极坐标中的径向坐标对不同层级的实体建模，角坐标对相同层级的实体进行建模。</a:t>
            </a:r>
          </a:p>
        </p:txBody>
      </p:sp>
      <p:sp>
        <p:nvSpPr>
          <p:cNvPr id="4" name="灯片编号占位符 3"/>
          <p:cNvSpPr>
            <a:spLocks noGrp="1"/>
          </p:cNvSpPr>
          <p:nvPr>
            <p:ph type="sldNum" sz="quarter" idx="10"/>
          </p:nvPr>
        </p:nvSpPr>
        <p:spPr/>
        <p:txBody>
          <a:bodyPr/>
          <a:lstStyle/>
          <a:p>
            <a:fld id="{CB449327-3B2F-EA4B-902F-85ED6D917E13}" type="slidenum">
              <a:rPr lang="en-US" smtClean="0"/>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912BD4-E37A-481F-A112-C0A86B1F4E6E}" type="slidenum">
              <a:rPr lang="zh-CN" altLang="en-US" smtClean="0"/>
              <a:t>50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下面从模型类别、层级结构建模方法两个方面对相关工作进行介绍。</a:t>
            </a:r>
            <a:endParaRPr lang="en-US" altLang="zh-CN" sz="13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300" kern="1200" dirty="0">
                <a:solidFill>
                  <a:schemeClr val="tx1"/>
                </a:solidFill>
                <a:effectLst/>
                <a:latin typeface="+mn-lt"/>
                <a:ea typeface="+mn-ea"/>
                <a:cs typeface="+mn-cs"/>
              </a:rPr>
              <a:t>（返回后）下面对层级结构建模方法进行介绍。</a:t>
            </a:r>
          </a:p>
          <a:p>
            <a:endParaRPr lang="zh-CN" altLang="en-US" sz="13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论文中列出了三类模型平移距离模型、双线性模型以及基于神经网络的模型，对比总结了十三种具体模型并总结指他们的缺点，包括不能很好地建模多对一、一对多、多对多的关系，表达能力差，容易过拟合等问题，同时指出</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属于平移距离模型。</a:t>
            </a:r>
          </a:p>
        </p:txBody>
      </p:sp>
      <p:sp>
        <p:nvSpPr>
          <p:cNvPr id="4" name="灯片编号占位符 3"/>
          <p:cNvSpPr>
            <a:spLocks noGrp="1"/>
          </p:cNvSpPr>
          <p:nvPr>
            <p:ph type="sldNum" sz="quarter" idx="10"/>
          </p:nvPr>
        </p:nvSpPr>
        <p:spPr/>
        <p:txBody>
          <a:bodyPr/>
          <a:lstStyle/>
          <a:p>
            <a:fld id="{858E6889-349A-49E8-AAE1-A1FB1A7B972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在本文提出</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之前，</a:t>
            </a:r>
            <a:r>
              <a:rPr lang="en-US" altLang="zh-CN" sz="1300" kern="1200" dirty="0">
                <a:solidFill>
                  <a:schemeClr val="tx1"/>
                </a:solidFill>
                <a:effectLst/>
                <a:latin typeface="+mn-lt"/>
                <a:ea typeface="+mn-ea"/>
                <a:cs typeface="+mn-cs"/>
              </a:rPr>
              <a:t>Li</a:t>
            </a:r>
            <a:r>
              <a:rPr lang="zh-CN" altLang="en-US" sz="1300" kern="1200" dirty="0">
                <a:solidFill>
                  <a:schemeClr val="tx1"/>
                </a:solidFill>
                <a:effectLst/>
                <a:latin typeface="+mn-lt"/>
                <a:ea typeface="+mn-ea"/>
                <a:cs typeface="+mn-cs"/>
              </a:rPr>
              <a:t>等人将实体和类别共同嵌入到语义空间中，设计了概念分类和无数据分层分类任务的模型。</a:t>
            </a:r>
          </a:p>
          <a:p>
            <a:r>
              <a:rPr lang="en-US" altLang="zh-CN" sz="1300" kern="1200" dirty="0">
                <a:solidFill>
                  <a:schemeClr val="tx1"/>
                </a:solidFill>
                <a:effectLst/>
                <a:latin typeface="+mn-lt"/>
                <a:ea typeface="+mn-ea"/>
                <a:cs typeface="+mn-cs"/>
              </a:rPr>
              <a:t>Zhang</a:t>
            </a:r>
            <a:r>
              <a:rPr lang="zh-CN" altLang="en-US" sz="1300" kern="1200" dirty="0">
                <a:solidFill>
                  <a:schemeClr val="tx1"/>
                </a:solidFill>
                <a:effectLst/>
                <a:latin typeface="+mn-lt"/>
                <a:ea typeface="+mn-ea"/>
                <a:cs typeface="+mn-cs"/>
              </a:rPr>
              <a:t>等人使用聚类算法对层次结构进行建模。</a:t>
            </a:r>
          </a:p>
          <a:p>
            <a:r>
              <a:rPr lang="en-US" altLang="zh-CN" sz="1300" kern="1200" dirty="0" err="1">
                <a:solidFill>
                  <a:schemeClr val="tx1"/>
                </a:solidFill>
                <a:effectLst/>
                <a:latin typeface="+mn-lt"/>
                <a:ea typeface="+mn-ea"/>
                <a:cs typeface="+mn-cs"/>
              </a:rPr>
              <a:t>Xie</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Liu</a:t>
            </a:r>
            <a:r>
              <a:rPr lang="zh-CN" altLang="en-US" sz="1300" kern="1200" dirty="0">
                <a:solidFill>
                  <a:schemeClr val="tx1"/>
                </a:solidFill>
                <a:effectLst/>
                <a:latin typeface="+mn-lt"/>
                <a:ea typeface="+mn-ea"/>
                <a:cs typeface="+mn-cs"/>
              </a:rPr>
              <a:t>、</a:t>
            </a:r>
            <a:r>
              <a:rPr lang="en-US" altLang="zh-CN" sz="1300" kern="1200" dirty="0">
                <a:solidFill>
                  <a:schemeClr val="tx1"/>
                </a:solidFill>
                <a:effectLst/>
                <a:latin typeface="+mn-lt"/>
                <a:ea typeface="+mn-ea"/>
                <a:cs typeface="+mn-cs"/>
              </a:rPr>
              <a:t>Sun</a:t>
            </a:r>
            <a:r>
              <a:rPr lang="zh-CN" altLang="en-US" sz="1300" kern="1200" dirty="0">
                <a:solidFill>
                  <a:schemeClr val="tx1"/>
                </a:solidFill>
                <a:effectLst/>
                <a:latin typeface="+mn-lt"/>
                <a:ea typeface="+mn-ea"/>
                <a:cs typeface="+mn-cs"/>
              </a:rPr>
              <a:t>等人提出</a:t>
            </a:r>
            <a:r>
              <a:rPr lang="en-US" altLang="zh-CN" sz="1300" kern="1200" dirty="0">
                <a:solidFill>
                  <a:schemeClr val="tx1"/>
                </a:solidFill>
                <a:effectLst/>
                <a:latin typeface="+mn-lt"/>
                <a:ea typeface="+mn-ea"/>
                <a:cs typeface="+mn-cs"/>
              </a:rPr>
              <a:t>TKRL</a:t>
            </a:r>
            <a:r>
              <a:rPr lang="zh-CN" altLang="en-US" sz="1300" kern="1200" dirty="0">
                <a:solidFill>
                  <a:schemeClr val="tx1"/>
                </a:solidFill>
                <a:effectLst/>
                <a:latin typeface="+mn-lt"/>
                <a:ea typeface="+mn-ea"/>
                <a:cs typeface="+mn-cs"/>
              </a:rPr>
              <a:t>，将类型信息嵌入到知识图嵌入中，但是需要实体的附加分层类型信息。</a:t>
            </a:r>
          </a:p>
          <a:p>
            <a:r>
              <a:rPr lang="zh-CN" altLang="en-US" sz="1300" kern="1200" dirty="0">
                <a:solidFill>
                  <a:schemeClr val="tx1"/>
                </a:solidFill>
                <a:effectLst/>
                <a:latin typeface="+mn-lt"/>
                <a:ea typeface="+mn-ea"/>
                <a:cs typeface="+mn-cs"/>
              </a:rPr>
              <a:t>上述三种方法，虽然考虑到了语义层级关系，但是并不能很好地表达。</a:t>
            </a:r>
          </a:p>
          <a:p>
            <a:r>
              <a:rPr lang="zh-CN" altLang="en-US" sz="1300" kern="1200" dirty="0">
                <a:solidFill>
                  <a:schemeClr val="tx1"/>
                </a:solidFill>
                <a:effectLst/>
                <a:latin typeface="+mn-lt"/>
                <a:ea typeface="+mn-ea"/>
                <a:cs typeface="+mn-cs"/>
              </a:rPr>
              <a:t>本文弥补了上述三种方式的局限性，提出的</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具有以下特点：</a:t>
            </a:r>
          </a:p>
          <a:p>
            <a:r>
              <a:rPr lang="zh-CN" altLang="en-US" sz="1300" kern="1200" dirty="0">
                <a:solidFill>
                  <a:schemeClr val="tx1"/>
                </a:solidFill>
                <a:effectLst/>
                <a:latin typeface="+mn-lt"/>
                <a:ea typeface="+mn-ea"/>
                <a:cs typeface="+mn-cs"/>
              </a:rPr>
              <a:t>考虑了链接预测任务</a:t>
            </a:r>
          </a:p>
          <a:p>
            <a:r>
              <a:rPr lang="zh-CN" altLang="en-US" sz="1300" kern="1200" dirty="0">
                <a:solidFill>
                  <a:schemeClr val="tx1"/>
                </a:solidFill>
                <a:effectLst/>
                <a:latin typeface="+mn-lt"/>
                <a:ea typeface="+mn-ea"/>
                <a:cs typeface="+mn-cs"/>
              </a:rPr>
              <a:t>在不使用聚类算法的情况下自动学习知识图的语义层次</a:t>
            </a:r>
          </a:p>
          <a:p>
            <a:r>
              <a:rPr lang="zh-CN" altLang="en-US" sz="1300" kern="1200" dirty="0">
                <a:solidFill>
                  <a:schemeClr val="tx1"/>
                </a:solidFill>
                <a:effectLst/>
                <a:latin typeface="+mn-lt"/>
                <a:ea typeface="+mn-ea"/>
                <a:cs typeface="+mn-cs"/>
              </a:rPr>
              <a:t>除知识图中的三元组外，不需要任何附加信息。</a:t>
            </a:r>
          </a:p>
        </p:txBody>
      </p:sp>
      <p:sp>
        <p:nvSpPr>
          <p:cNvPr id="4" name="灯片编号占位符 3"/>
          <p:cNvSpPr>
            <a:spLocks noGrp="1"/>
          </p:cNvSpPr>
          <p:nvPr>
            <p:ph type="sldNum" sz="quarter" idx="10"/>
          </p:nvPr>
        </p:nvSpPr>
        <p:spPr/>
        <p:txBody>
          <a:bodyPr/>
          <a:lstStyle/>
          <a:p>
            <a:fld id="{CB449327-3B2F-EA4B-902F-85ED6D917E13}"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a:solidFill>
                  <a:schemeClr val="tx1"/>
                </a:solidFill>
                <a:effectLst/>
                <a:latin typeface="+mn-lt"/>
                <a:ea typeface="+mn-ea"/>
                <a:cs typeface="+mn-cs"/>
              </a:rPr>
              <a:t>经过上述内容的铺垫，下面对</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从两方面进行介绍：与</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的区别，以及</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组成部分。因为</a:t>
            </a:r>
            <a:r>
              <a:rPr lang="en-US" altLang="zh-CN" sz="1300" kern="1200" dirty="0">
                <a:solidFill>
                  <a:schemeClr val="tx1"/>
                </a:solidFill>
                <a:effectLst/>
                <a:latin typeface="+mn-lt"/>
                <a:ea typeface="+mn-ea"/>
                <a:cs typeface="+mn-cs"/>
              </a:rPr>
              <a:t>HAKE</a:t>
            </a:r>
            <a:r>
              <a:rPr lang="zh-CN" altLang="en-US" sz="1300" kern="1200" dirty="0">
                <a:solidFill>
                  <a:schemeClr val="tx1"/>
                </a:solidFill>
                <a:effectLst/>
                <a:latin typeface="+mn-lt"/>
                <a:ea typeface="+mn-ea"/>
                <a:cs typeface="+mn-cs"/>
              </a:rPr>
              <a:t>和</a:t>
            </a:r>
            <a:r>
              <a:rPr lang="en-US" altLang="zh-CN" sz="1300" kern="1200" dirty="0" err="1">
                <a:solidFill>
                  <a:schemeClr val="tx1"/>
                </a:solidFill>
                <a:effectLst/>
                <a:latin typeface="+mn-lt"/>
                <a:ea typeface="+mn-ea"/>
                <a:cs typeface="+mn-cs"/>
              </a:rPr>
              <a:t>RotatE</a:t>
            </a:r>
            <a:r>
              <a:rPr lang="zh-CN" altLang="en-US" sz="1300" kern="1200" dirty="0">
                <a:solidFill>
                  <a:schemeClr val="tx1"/>
                </a:solidFill>
                <a:effectLst/>
                <a:latin typeface="+mn-lt"/>
                <a:ea typeface="+mn-ea"/>
                <a:cs typeface="+mn-cs"/>
              </a:rPr>
              <a:t>同时使用了模量信息和相位信息，所以文章中对两个模型进行了简单比较。</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2021/10/28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圆角矩形 5"/>
          <p:cNvSpPr/>
          <p:nvPr userDrawn="1"/>
        </p:nvSpPr>
        <p:spPr>
          <a:xfrm>
            <a:off x="0" y="1888133"/>
            <a:ext cx="12858750" cy="2088232"/>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100783" y="1024037"/>
            <a:ext cx="3852428" cy="3852428"/>
          </a:xfrm>
          <a:prstGeom prst="ellipse">
            <a:avLst/>
          </a:prstGeom>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userDrawn="1"/>
        </p:nvSpPr>
        <p:spPr>
          <a:xfrm>
            <a:off x="1784859" y="1672109"/>
            <a:ext cx="2520280" cy="2520280"/>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0" hasCustomPrompt="1"/>
          </p:nvPr>
        </p:nvSpPr>
        <p:spPr>
          <a:xfrm>
            <a:off x="1981486" y="2140161"/>
            <a:ext cx="2127025" cy="1584176"/>
          </a:xfrm>
          <a:effectLst>
            <a:outerShdw blurRad="419100" dist="419100" dir="5400000" algn="ctr" rotWithShape="0">
              <a:srgbClr val="000000">
                <a:alpha val="43137"/>
              </a:srgbClr>
            </a:outerShdw>
          </a:effectLst>
        </p:spPr>
        <p:txBody>
          <a:bodyPr anchor="ctr">
            <a:noAutofit/>
          </a:bodyPr>
          <a:lstStyle>
            <a:lvl1pPr marL="0" indent="0" algn="ctr">
              <a:buNone/>
              <a:defRPr sz="13800">
                <a:solidFill>
                  <a:srgbClr val="0070C0"/>
                </a:solidFill>
                <a:latin typeface="Impact" panose="020B0806030902050204" pitchFamily="34" charset="0"/>
              </a:defRPr>
            </a:lvl1pPr>
          </a:lstStyle>
          <a:p>
            <a:pPr lvl="0"/>
            <a:r>
              <a:rPr lang="en-US" altLang="zh-CN" dirty="0"/>
              <a:t>01</a:t>
            </a:r>
            <a:endParaRPr lang="zh-CN" altLang="en-US" dirty="0"/>
          </a:p>
        </p:txBody>
      </p:sp>
      <p:sp>
        <p:nvSpPr>
          <p:cNvPr id="12" name="文本占位符 9"/>
          <p:cNvSpPr>
            <a:spLocks noGrp="1"/>
          </p:cNvSpPr>
          <p:nvPr>
            <p:ph type="body" sz="quarter" idx="12" hasCustomPrompt="1"/>
          </p:nvPr>
        </p:nvSpPr>
        <p:spPr>
          <a:xfrm>
            <a:off x="5317392" y="2032149"/>
            <a:ext cx="7344188" cy="1584176"/>
          </a:xfrm>
          <a:effectLst>
            <a:outerShdw blurRad="419100" dist="419100" dir="5400000" algn="ctr" rotWithShape="0">
              <a:srgbClr val="000000">
                <a:alpha val="43137"/>
              </a:srgbClr>
            </a:outerShdw>
          </a:effectLst>
        </p:spPr>
        <p:txBody>
          <a:bodyPr anchor="ctr">
            <a:noAutofit/>
          </a:bodyPr>
          <a:lstStyle>
            <a:lvl1pPr marL="0" indent="0" algn="ctr">
              <a:buNone/>
              <a:defRPr sz="6000">
                <a:solidFill>
                  <a:schemeClr val="bg1"/>
                </a:solidFill>
                <a:latin typeface="Impact" panose="020B0806030902050204" pitchFamily="34" charset="0"/>
              </a:defRPr>
            </a:lvl1pPr>
          </a:lstStyle>
          <a:p>
            <a:pPr lvl="0"/>
            <a:r>
              <a:rPr lang="zh-CN" altLang="en-US" dirty="0"/>
              <a:t>点击输入章节标题</a:t>
            </a:r>
          </a:p>
        </p:txBody>
      </p:sp>
      <p:sp>
        <p:nvSpPr>
          <p:cNvPr id="13" name="文本占位符 9"/>
          <p:cNvSpPr>
            <a:spLocks noGrp="1"/>
          </p:cNvSpPr>
          <p:nvPr>
            <p:ph type="body" sz="quarter" idx="13" hasCustomPrompt="1"/>
          </p:nvPr>
        </p:nvSpPr>
        <p:spPr>
          <a:xfrm>
            <a:off x="6089998" y="4005810"/>
            <a:ext cx="2664296" cy="702078"/>
          </a:xfrm>
          <a:effectLst/>
        </p:spPr>
        <p:txBody>
          <a:bodyPr anchor="t">
            <a:noAutofit/>
          </a:bodyPr>
          <a:lstStyle>
            <a:lvl1pPr marL="342900" indent="-342900" algn="ctr">
              <a:buFont typeface="Wingdings" panose="05000000000000000000" pitchFamily="2" charset="2"/>
              <a:buChar char="ü"/>
              <a:defRPr sz="2400">
                <a:solidFill>
                  <a:schemeClr val="tx1">
                    <a:lumMod val="65000"/>
                    <a:lumOff val="35000"/>
                  </a:schemeClr>
                </a:solidFill>
                <a:latin typeface="Impact" panose="020B0806030902050204" pitchFamily="34" charset="0"/>
              </a:defRPr>
            </a:lvl1pPr>
          </a:lstStyle>
          <a:p>
            <a:pPr lvl="0"/>
            <a:r>
              <a:rPr lang="zh-CN" altLang="en-US" dirty="0"/>
              <a:t>输入副标题</a:t>
            </a:r>
          </a:p>
        </p:txBody>
      </p:sp>
      <p:sp>
        <p:nvSpPr>
          <p:cNvPr id="14" name="文本占位符 9"/>
          <p:cNvSpPr>
            <a:spLocks noGrp="1"/>
          </p:cNvSpPr>
          <p:nvPr>
            <p:ph type="body" sz="quarter" idx="14" hasCustomPrompt="1"/>
          </p:nvPr>
        </p:nvSpPr>
        <p:spPr>
          <a:xfrm>
            <a:off x="9207005" y="4005810"/>
            <a:ext cx="2664296" cy="702078"/>
          </a:xfrm>
          <a:effectLst/>
        </p:spPr>
        <p:txBody>
          <a:bodyPr anchor="t">
            <a:noAutofit/>
          </a:bodyPr>
          <a:lstStyle>
            <a:lvl1pPr marL="342900" indent="-342900" algn="ctr">
              <a:buFont typeface="Wingdings" panose="05000000000000000000" pitchFamily="2" charset="2"/>
              <a:buChar char="ü"/>
              <a:defRPr sz="2400">
                <a:solidFill>
                  <a:schemeClr val="tx1">
                    <a:lumMod val="65000"/>
                    <a:lumOff val="35000"/>
                  </a:schemeClr>
                </a:solidFill>
                <a:latin typeface="Impact" panose="020B0806030902050204" pitchFamily="34" charset="0"/>
              </a:defRPr>
            </a:lvl1pPr>
          </a:lstStyle>
          <a:p>
            <a:pPr lvl="0"/>
            <a:r>
              <a:rPr lang="zh-CN" altLang="en-US" dirty="0"/>
              <a:t>输入副标题</a:t>
            </a: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6" presetClass="entr" presetSubtype="0" fill="hold" grpId="0" nodeType="withEffect">
                                  <p:stCondLst>
                                    <p:cond delay="0"/>
                                  </p:stCondLst>
                                  <p:iterate type="lt">
                                    <p:tmPct val="5000"/>
                                  </p:iterate>
                                  <p:childTnLst>
                                    <p:set>
                                      <p:cBhvr>
                                        <p:cTn id="19" dur="1" fill="hold">
                                          <p:stCondLst>
                                            <p:cond delay="0"/>
                                          </p:stCondLst>
                                        </p:cTn>
                                        <p:tgtEl>
                                          <p:spTgt spid="10"/>
                                        </p:tgtEl>
                                        <p:attrNameLst>
                                          <p:attrName>style.visibility</p:attrName>
                                        </p:attrNameLst>
                                      </p:cBhvr>
                                      <p:to>
                                        <p:strVal val="visible"/>
                                      </p:to>
                                    </p:set>
                                    <p:anim by="(-#ppt_w*2)" calcmode="lin" valueType="num">
                                      <p:cBhvr rctx="PPT">
                                        <p:cTn id="20" dur="250" autoRev="1" fill="hold">
                                          <p:stCondLst>
                                            <p:cond delay="0"/>
                                          </p:stCondLst>
                                        </p:cTn>
                                        <p:tgtEl>
                                          <p:spTgt spid="10"/>
                                        </p:tgtEl>
                                        <p:attrNameLst>
                                          <p:attrName>ppt_w</p:attrName>
                                        </p:attrNameLst>
                                      </p:cBhvr>
                                    </p:anim>
                                    <p:anim by="(#ppt_w*0.50)" calcmode="lin" valueType="num">
                                      <p:cBhvr>
                                        <p:cTn id="21" dur="250" decel="50000" autoRev="1" fill="hold">
                                          <p:stCondLst>
                                            <p:cond delay="0"/>
                                          </p:stCondLst>
                                        </p:cTn>
                                        <p:tgtEl>
                                          <p:spTgt spid="10"/>
                                        </p:tgtEl>
                                        <p:attrNameLst>
                                          <p:attrName>ppt_x</p:attrName>
                                        </p:attrNameLst>
                                      </p:cBhvr>
                                    </p:anim>
                                    <p:anim from="(-#ppt_h/2)" to="(#ppt_y)" calcmode="lin" valueType="num">
                                      <p:cBhvr>
                                        <p:cTn id="22" dur="500" fill="hold">
                                          <p:stCondLst>
                                            <p:cond delay="0"/>
                                          </p:stCondLst>
                                        </p:cTn>
                                        <p:tgtEl>
                                          <p:spTgt spid="10"/>
                                        </p:tgtEl>
                                        <p:attrNameLst>
                                          <p:attrName>ppt_y</p:attrName>
                                        </p:attrNameLst>
                                      </p:cBhvr>
                                    </p:anim>
                                    <p:animRot by="21600000">
                                      <p:cBhvr>
                                        <p:cTn id="23" dur="500" fill="hold">
                                          <p:stCondLst>
                                            <p:cond delay="0"/>
                                          </p:stCondLst>
                                        </p:cTn>
                                        <p:tgtEl>
                                          <p:spTgt spid="10"/>
                                        </p:tgtEl>
                                        <p:attrNameLst>
                                          <p:attrName>r</p:attrName>
                                        </p:attrNameLst>
                                      </p:cBhvr>
                                    </p:animRot>
                                  </p:childTnLst>
                                </p:cTn>
                              </p:par>
                              <p:par>
                                <p:cTn id="24" presetID="41" presetClass="entr" presetSubtype="0" fill="hold" grpId="0" nodeType="withEffect">
                                  <p:stCondLst>
                                    <p:cond delay="0"/>
                                  </p:stCondLst>
                                  <p:iterate type="lt">
                                    <p:tmPct val="10000"/>
                                  </p:iterate>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p:cTn id="26"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28"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2">
                                            <p:txEl>
                                              <p:pRg st="0" end="0"/>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wipe(up)">
                                      <p:cBhvr>
                                        <p:cTn id="33" dur="500"/>
                                        <p:tgtEl>
                                          <p:spTgt spid="13">
                                            <p:txEl>
                                              <p:pRg st="0" end="0"/>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wipe(up)">
                                      <p:cBhvr>
                                        <p:cTn id="3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uiExpand="1" animBg="1"/>
      <p:bldP spid="10" grpId="0">
        <p:tmplLst>
          <p:tmpl>
            <p:tnLst>
              <p:par>
                <p:cTn presetID="56" presetClass="entr" presetSubtype="0" fill="hold" nodeType="withEffect">
                  <p:stCondLst>
                    <p:cond delay="0"/>
                  </p:stCondLst>
                  <p:iterate type="lt">
                    <p:tmPct val="5000"/>
                  </p:iterate>
                  <p:childTnLst>
                    <p:set>
                      <p:cBhvr>
                        <p:cTn dur="1" fill="hold">
                          <p:stCondLst>
                            <p:cond delay="0"/>
                          </p:stCondLst>
                        </p:cTn>
                        <p:tgtEl>
                          <p:spTgt spid="10"/>
                        </p:tgtEl>
                        <p:attrNameLst>
                          <p:attrName>style.visibility</p:attrName>
                        </p:attrNameLst>
                      </p:cBhvr>
                      <p:to>
                        <p:strVal val="visible"/>
                      </p:to>
                    </p:set>
                    <p:anim by="(-#ppt_w*2)" calcmode="lin" valueType="num">
                      <p:cBhvr rctx="PPT">
                        <p:cTn dur="250" autoRev="1" fill="hold">
                          <p:stCondLst>
                            <p:cond delay="0"/>
                          </p:stCondLst>
                        </p:cTn>
                        <p:tgtEl>
                          <p:spTgt spid="10"/>
                        </p:tgtEl>
                        <p:attrNameLst>
                          <p:attrName>ppt_w</p:attrName>
                        </p:attrNameLst>
                      </p:cBhvr>
                    </p:anim>
                    <p:anim by="(#ppt_w*0.50)" calcmode="lin" valueType="num">
                      <p:cBhvr>
                        <p:cTn dur="250" decel="50000" autoRev="1" fill="hold">
                          <p:stCondLst>
                            <p:cond delay="0"/>
                          </p:stCondLst>
                        </p:cTn>
                        <p:tgtEl>
                          <p:spTgt spid="10"/>
                        </p:tgtEl>
                        <p:attrNameLst>
                          <p:attrName>ppt_x</p:attrName>
                        </p:attrNameLst>
                      </p:cBhvr>
                    </p:anim>
                    <p:anim from="(-#ppt_h/2)" to="(#ppt_y)" calcmode="lin" valueType="num">
                      <p:cBhvr>
                        <p:cTn dur="500" fill="hold">
                          <p:stCondLst>
                            <p:cond delay="0"/>
                          </p:stCondLst>
                        </p:cTn>
                        <p:tgtEl>
                          <p:spTgt spid="10"/>
                        </p:tgtEl>
                        <p:attrNameLst>
                          <p:attrName>ppt_y</p:attrName>
                        </p:attrNameLst>
                      </p:cBhvr>
                    </p:anim>
                    <p:animRot by="21600000">
                      <p:cBhvr>
                        <p:cTn dur="500" fill="hold">
                          <p:stCondLst>
                            <p:cond delay="0"/>
                          </p:stCondLst>
                        </p:cTn>
                        <p:tgtEl>
                          <p:spTgt spid="10"/>
                        </p:tgtEl>
                        <p:attrNameLst>
                          <p:attrName>r</p:attrName>
                        </p:attrNameLst>
                      </p:cBhvr>
                    </p:animRot>
                  </p:childTnLst>
                </p:cTn>
              </p:par>
            </p:tnLst>
          </p:tmpl>
        </p:tmplLst>
      </p:bldP>
      <p:bldP spid="12" grpId="0" build="p">
        <p:tmplLst>
          <p:tmpl lvl="1">
            <p:tnLst>
              <p:par>
                <p:cTn presetID="41" presetClass="entr" presetSubtype="0" fill="hold" nodeType="withEffect">
                  <p:stCondLst>
                    <p:cond delay="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12"/>
                        </p:tgtEl>
                        <p:attrNameLst>
                          <p:attrName>ppt_y</p:attrName>
                        </p:attrNameLst>
                      </p:cBhvr>
                      <p:tavLst>
                        <p:tav tm="0">
                          <p:val>
                            <p:strVal val="#ppt_y"/>
                          </p:val>
                        </p:tav>
                        <p:tav tm="100000">
                          <p:val>
                            <p:strVal val="#ppt_y"/>
                          </p:val>
                        </p:tav>
                      </p:tavLst>
                    </p:anim>
                    <p:anim calcmode="lin" valueType="num">
                      <p:cBhvr>
                        <p:cTn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12"/>
                        </p:tgtEl>
                      </p:cBhvr>
                    </p:animEffect>
                  </p:childTnLst>
                </p:cTn>
              </p:par>
            </p:tnLst>
          </p:tmpl>
        </p:tmplLst>
      </p:bldP>
      <p:bldP spid="13" grpId="0" build="p">
        <p:tmplLst>
          <p:tmpl lvl="1">
            <p:tnLst>
              <p:par>
                <p:cTn presetID="22" presetClass="entr" presetSubtype="1"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up)">
                      <p:cBhvr>
                        <p:cTn dur="500"/>
                        <p:tgtEl>
                          <p:spTgt spid="13"/>
                        </p:tgtEl>
                      </p:cBhvr>
                    </p:animEffect>
                  </p:childTnLst>
                </p:cTn>
              </p:par>
            </p:tnLst>
          </p:tmpl>
        </p:tmplLst>
      </p:bldP>
      <p:bldP spid="14" grpId="0" build="p">
        <p:tmplLst>
          <p:tmpl lvl="1">
            <p:tnLst>
              <p:par>
                <p:cTn presetID="22" presetClass="entr" presetSubtype="1"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圆角矩形 5"/>
          <p:cNvSpPr/>
          <p:nvPr userDrawn="1"/>
        </p:nvSpPr>
        <p:spPr>
          <a:xfrm>
            <a:off x="0" y="375965"/>
            <a:ext cx="12858750" cy="698195"/>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46156" y="55258"/>
            <a:ext cx="1260000" cy="1260000"/>
          </a:xfrm>
          <a:prstGeom prst="ellipse">
            <a:avLst/>
          </a:prstGeom>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userDrawn="1"/>
        </p:nvSpPr>
        <p:spPr>
          <a:xfrm>
            <a:off x="326156" y="235258"/>
            <a:ext cx="900000" cy="900000"/>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0070C0"/>
              </a:solidFill>
            </a:endParaRPr>
          </a:p>
        </p:txBody>
      </p:sp>
      <p:sp>
        <p:nvSpPr>
          <p:cNvPr id="10" name="文本占位符 9"/>
          <p:cNvSpPr>
            <a:spLocks noGrp="1"/>
          </p:cNvSpPr>
          <p:nvPr>
            <p:ph type="body" sz="quarter" idx="13" hasCustomPrompt="1"/>
          </p:nvPr>
        </p:nvSpPr>
        <p:spPr>
          <a:xfrm>
            <a:off x="1768476" y="454672"/>
            <a:ext cx="3168922" cy="503560"/>
          </a:xfrm>
        </p:spPr>
        <p:txBody>
          <a:bodyPr anchor="ctr">
            <a:normAutofit/>
          </a:bodyPr>
          <a:lstStyle>
            <a:lvl1pPr marL="0" indent="0">
              <a:buNone/>
              <a:defRPr sz="2400">
                <a:solidFill>
                  <a:schemeClr val="bg1"/>
                </a:solidFill>
              </a:defRPr>
            </a:lvl1pPr>
          </a:lstStyle>
          <a:p>
            <a:pPr lvl="0"/>
            <a:r>
              <a:rPr lang="zh-CN" altLang="en-US" dirty="0"/>
              <a:t>点击输入标题内容</a:t>
            </a:r>
          </a:p>
        </p:txBody>
      </p:sp>
      <p:pic>
        <p:nvPicPr>
          <p:cNvPr id="11" name="Picture 2" descr="F:\0PPT素材\北京大学3.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853" y="301308"/>
            <a:ext cx="774607" cy="767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2021/10/28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圆角矩形 5"/>
          <p:cNvSpPr/>
          <p:nvPr userDrawn="1"/>
        </p:nvSpPr>
        <p:spPr>
          <a:xfrm>
            <a:off x="0" y="1888133"/>
            <a:ext cx="12858750" cy="2088232"/>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100783" y="1024037"/>
            <a:ext cx="3852428" cy="3852428"/>
          </a:xfrm>
          <a:prstGeom prst="ellipse">
            <a:avLst/>
          </a:prstGeom>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userDrawn="1"/>
        </p:nvSpPr>
        <p:spPr>
          <a:xfrm>
            <a:off x="1784859" y="1672109"/>
            <a:ext cx="2520280" cy="2520280"/>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0" hasCustomPrompt="1"/>
          </p:nvPr>
        </p:nvSpPr>
        <p:spPr>
          <a:xfrm>
            <a:off x="1981486" y="2140161"/>
            <a:ext cx="2127025" cy="1584176"/>
          </a:xfrm>
          <a:effectLst>
            <a:outerShdw blurRad="419100" dist="419100" dir="5400000" algn="ctr" rotWithShape="0">
              <a:srgbClr val="000000">
                <a:alpha val="43137"/>
              </a:srgbClr>
            </a:outerShdw>
          </a:effectLst>
        </p:spPr>
        <p:txBody>
          <a:bodyPr anchor="ctr">
            <a:noAutofit/>
          </a:bodyPr>
          <a:lstStyle>
            <a:lvl1pPr marL="0" indent="0" algn="ctr">
              <a:buNone/>
              <a:defRPr sz="13800">
                <a:solidFill>
                  <a:srgbClr val="0070C0"/>
                </a:solidFill>
                <a:latin typeface="Impact" panose="020B0806030902050204" pitchFamily="34" charset="0"/>
              </a:defRPr>
            </a:lvl1pPr>
          </a:lstStyle>
          <a:p>
            <a:pPr lvl="0"/>
            <a:r>
              <a:rPr lang="en-US" altLang="zh-CN" dirty="0"/>
              <a:t>01</a:t>
            </a:r>
            <a:endParaRPr lang="zh-CN" altLang="en-US" dirty="0"/>
          </a:p>
        </p:txBody>
      </p:sp>
      <p:sp>
        <p:nvSpPr>
          <p:cNvPr id="12" name="文本占位符 9"/>
          <p:cNvSpPr>
            <a:spLocks noGrp="1"/>
          </p:cNvSpPr>
          <p:nvPr>
            <p:ph type="body" sz="quarter" idx="12" hasCustomPrompt="1"/>
          </p:nvPr>
        </p:nvSpPr>
        <p:spPr>
          <a:xfrm>
            <a:off x="5317392" y="2032149"/>
            <a:ext cx="7344188" cy="1584176"/>
          </a:xfrm>
          <a:effectLst>
            <a:outerShdw blurRad="419100" dist="419100" dir="5400000" algn="ctr" rotWithShape="0">
              <a:srgbClr val="000000">
                <a:alpha val="43137"/>
              </a:srgbClr>
            </a:outerShdw>
          </a:effectLst>
        </p:spPr>
        <p:txBody>
          <a:bodyPr anchor="ctr">
            <a:noAutofit/>
          </a:bodyPr>
          <a:lstStyle>
            <a:lvl1pPr marL="0" indent="0" algn="ctr">
              <a:buNone/>
              <a:defRPr sz="6000">
                <a:solidFill>
                  <a:schemeClr val="bg1"/>
                </a:solidFill>
                <a:latin typeface="Impact" panose="020B0806030902050204" pitchFamily="34" charset="0"/>
              </a:defRPr>
            </a:lvl1pPr>
          </a:lstStyle>
          <a:p>
            <a:pPr lvl="0"/>
            <a:r>
              <a:rPr lang="zh-CN" altLang="en-US" dirty="0"/>
              <a:t>点击输入章节标题</a:t>
            </a:r>
          </a:p>
        </p:txBody>
      </p:sp>
      <p:sp>
        <p:nvSpPr>
          <p:cNvPr id="13" name="文本占位符 9"/>
          <p:cNvSpPr>
            <a:spLocks noGrp="1"/>
          </p:cNvSpPr>
          <p:nvPr>
            <p:ph type="body" sz="quarter" idx="13" hasCustomPrompt="1"/>
          </p:nvPr>
        </p:nvSpPr>
        <p:spPr>
          <a:xfrm>
            <a:off x="6089998" y="4005810"/>
            <a:ext cx="2664296" cy="702078"/>
          </a:xfrm>
          <a:effectLst/>
        </p:spPr>
        <p:txBody>
          <a:bodyPr anchor="t">
            <a:noAutofit/>
          </a:bodyPr>
          <a:lstStyle>
            <a:lvl1pPr marL="342900" indent="-342900" algn="ctr">
              <a:buFont typeface="Wingdings" panose="05000000000000000000" pitchFamily="2" charset="2"/>
              <a:buChar char="ü"/>
              <a:defRPr sz="2400">
                <a:solidFill>
                  <a:schemeClr val="tx1">
                    <a:lumMod val="65000"/>
                    <a:lumOff val="35000"/>
                  </a:schemeClr>
                </a:solidFill>
                <a:latin typeface="Impact" panose="020B0806030902050204" pitchFamily="34" charset="0"/>
              </a:defRPr>
            </a:lvl1pPr>
          </a:lstStyle>
          <a:p>
            <a:pPr lvl="0"/>
            <a:r>
              <a:rPr lang="zh-CN" altLang="en-US" dirty="0"/>
              <a:t>输入副标题</a:t>
            </a:r>
          </a:p>
        </p:txBody>
      </p:sp>
      <p:sp>
        <p:nvSpPr>
          <p:cNvPr id="14" name="文本占位符 9"/>
          <p:cNvSpPr>
            <a:spLocks noGrp="1"/>
          </p:cNvSpPr>
          <p:nvPr>
            <p:ph type="body" sz="quarter" idx="14" hasCustomPrompt="1"/>
          </p:nvPr>
        </p:nvSpPr>
        <p:spPr>
          <a:xfrm>
            <a:off x="9207005" y="4005810"/>
            <a:ext cx="2664296" cy="702078"/>
          </a:xfrm>
          <a:effectLst/>
        </p:spPr>
        <p:txBody>
          <a:bodyPr anchor="t">
            <a:noAutofit/>
          </a:bodyPr>
          <a:lstStyle>
            <a:lvl1pPr marL="342900" indent="-342900" algn="ctr">
              <a:buFont typeface="Wingdings" panose="05000000000000000000" pitchFamily="2" charset="2"/>
              <a:buChar char="ü"/>
              <a:defRPr sz="2400">
                <a:solidFill>
                  <a:schemeClr val="tx1">
                    <a:lumMod val="65000"/>
                    <a:lumOff val="35000"/>
                  </a:schemeClr>
                </a:solidFill>
                <a:latin typeface="Impact" panose="020B0806030902050204" pitchFamily="34" charset="0"/>
              </a:defRPr>
            </a:lvl1pPr>
          </a:lstStyle>
          <a:p>
            <a:pPr lvl="0"/>
            <a:r>
              <a:rPr lang="zh-CN" altLang="en-US" dirty="0"/>
              <a:t>输入副标题</a:t>
            </a: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6" presetClass="entr" presetSubtype="0" fill="hold" grpId="0" nodeType="withEffect">
                                  <p:stCondLst>
                                    <p:cond delay="0"/>
                                  </p:stCondLst>
                                  <p:iterate type="lt">
                                    <p:tmPct val="5000"/>
                                  </p:iterate>
                                  <p:childTnLst>
                                    <p:set>
                                      <p:cBhvr>
                                        <p:cTn id="19" dur="1" fill="hold">
                                          <p:stCondLst>
                                            <p:cond delay="0"/>
                                          </p:stCondLst>
                                        </p:cTn>
                                        <p:tgtEl>
                                          <p:spTgt spid="10"/>
                                        </p:tgtEl>
                                        <p:attrNameLst>
                                          <p:attrName>style.visibility</p:attrName>
                                        </p:attrNameLst>
                                      </p:cBhvr>
                                      <p:to>
                                        <p:strVal val="visible"/>
                                      </p:to>
                                    </p:set>
                                    <p:anim by="(-#ppt_w*2)" calcmode="lin" valueType="num">
                                      <p:cBhvr rctx="PPT">
                                        <p:cTn id="20" dur="250" autoRev="1" fill="hold">
                                          <p:stCondLst>
                                            <p:cond delay="0"/>
                                          </p:stCondLst>
                                        </p:cTn>
                                        <p:tgtEl>
                                          <p:spTgt spid="10"/>
                                        </p:tgtEl>
                                        <p:attrNameLst>
                                          <p:attrName>ppt_w</p:attrName>
                                        </p:attrNameLst>
                                      </p:cBhvr>
                                    </p:anim>
                                    <p:anim by="(#ppt_w*0.50)" calcmode="lin" valueType="num">
                                      <p:cBhvr>
                                        <p:cTn id="21" dur="250" decel="50000" autoRev="1" fill="hold">
                                          <p:stCondLst>
                                            <p:cond delay="0"/>
                                          </p:stCondLst>
                                        </p:cTn>
                                        <p:tgtEl>
                                          <p:spTgt spid="10"/>
                                        </p:tgtEl>
                                        <p:attrNameLst>
                                          <p:attrName>ppt_x</p:attrName>
                                        </p:attrNameLst>
                                      </p:cBhvr>
                                    </p:anim>
                                    <p:anim from="(-#ppt_h/2)" to="(#ppt_y)" calcmode="lin" valueType="num">
                                      <p:cBhvr>
                                        <p:cTn id="22" dur="500" fill="hold">
                                          <p:stCondLst>
                                            <p:cond delay="0"/>
                                          </p:stCondLst>
                                        </p:cTn>
                                        <p:tgtEl>
                                          <p:spTgt spid="10"/>
                                        </p:tgtEl>
                                        <p:attrNameLst>
                                          <p:attrName>ppt_y</p:attrName>
                                        </p:attrNameLst>
                                      </p:cBhvr>
                                    </p:anim>
                                    <p:animRot by="21600000">
                                      <p:cBhvr>
                                        <p:cTn id="23" dur="500" fill="hold">
                                          <p:stCondLst>
                                            <p:cond delay="0"/>
                                          </p:stCondLst>
                                        </p:cTn>
                                        <p:tgtEl>
                                          <p:spTgt spid="10"/>
                                        </p:tgtEl>
                                        <p:attrNameLst>
                                          <p:attrName>r</p:attrName>
                                        </p:attrNameLst>
                                      </p:cBhvr>
                                    </p:animRot>
                                  </p:childTnLst>
                                </p:cTn>
                              </p:par>
                              <p:par>
                                <p:cTn id="24" presetID="41" presetClass="entr" presetSubtype="0" fill="hold" grpId="0" nodeType="withEffect">
                                  <p:stCondLst>
                                    <p:cond delay="0"/>
                                  </p:stCondLst>
                                  <p:iterate type="lt">
                                    <p:tmPct val="10000"/>
                                  </p:iterate>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p:cTn id="26"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28"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2">
                                            <p:txEl>
                                              <p:pRg st="0" end="0"/>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wipe(up)">
                                      <p:cBhvr>
                                        <p:cTn id="33" dur="500"/>
                                        <p:tgtEl>
                                          <p:spTgt spid="13">
                                            <p:txEl>
                                              <p:pRg st="0" end="0"/>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wipe(up)">
                                      <p:cBhvr>
                                        <p:cTn id="3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uiExpand="1" bldLvl="0" animBg="1"/>
      <p:bldP spid="10" grpId="0">
        <p:tmplLst>
          <p:tmpl>
            <p:tnLst>
              <p:par>
                <p:cTn presetID="56" presetClass="entr" presetSubtype="0" fill="hold" nodeType="withEffect">
                  <p:stCondLst>
                    <p:cond delay="0"/>
                  </p:stCondLst>
                  <p:iterate type="lt">
                    <p:tmPct val="5000"/>
                  </p:iterate>
                  <p:childTnLst>
                    <p:set>
                      <p:cBhvr>
                        <p:cTn dur="1" fill="hold">
                          <p:stCondLst>
                            <p:cond delay="0"/>
                          </p:stCondLst>
                        </p:cTn>
                        <p:tgtEl>
                          <p:spTgt spid="10"/>
                        </p:tgtEl>
                        <p:attrNameLst>
                          <p:attrName>style.visibility</p:attrName>
                        </p:attrNameLst>
                      </p:cBhvr>
                      <p:to>
                        <p:strVal val="visible"/>
                      </p:to>
                    </p:set>
                    <p:anim by="(-#ppt_w*2)" calcmode="lin" valueType="num">
                      <p:cBhvr rctx="PPT">
                        <p:cTn dur="250" autoRev="1" fill="hold">
                          <p:stCondLst>
                            <p:cond delay="0"/>
                          </p:stCondLst>
                        </p:cTn>
                        <p:tgtEl>
                          <p:spTgt spid="10"/>
                        </p:tgtEl>
                        <p:attrNameLst>
                          <p:attrName>ppt_w</p:attrName>
                        </p:attrNameLst>
                      </p:cBhvr>
                    </p:anim>
                    <p:anim by="(#ppt_w*0.50)" calcmode="lin" valueType="num">
                      <p:cBhvr>
                        <p:cTn dur="250" decel="50000" autoRev="1" fill="hold">
                          <p:stCondLst>
                            <p:cond delay="0"/>
                          </p:stCondLst>
                        </p:cTn>
                        <p:tgtEl>
                          <p:spTgt spid="10"/>
                        </p:tgtEl>
                        <p:attrNameLst>
                          <p:attrName>ppt_x</p:attrName>
                        </p:attrNameLst>
                      </p:cBhvr>
                    </p:anim>
                    <p:anim from="(-#ppt_h/2)" to="(#ppt_y)" calcmode="lin" valueType="num">
                      <p:cBhvr>
                        <p:cTn dur="500" fill="hold">
                          <p:stCondLst>
                            <p:cond delay="0"/>
                          </p:stCondLst>
                        </p:cTn>
                        <p:tgtEl>
                          <p:spTgt spid="10"/>
                        </p:tgtEl>
                        <p:attrNameLst>
                          <p:attrName>ppt_y</p:attrName>
                        </p:attrNameLst>
                      </p:cBhvr>
                    </p:anim>
                    <p:animRot by="21600000">
                      <p:cBhvr>
                        <p:cTn dur="500" fill="hold">
                          <p:stCondLst>
                            <p:cond delay="0"/>
                          </p:stCondLst>
                        </p:cTn>
                        <p:tgtEl>
                          <p:spTgt spid="10"/>
                        </p:tgtEl>
                        <p:attrNameLst>
                          <p:attrName>r</p:attrName>
                        </p:attrNameLst>
                      </p:cBhvr>
                    </p:animRot>
                  </p:childTnLst>
                </p:cTn>
              </p:par>
            </p:tnLst>
          </p:tmpl>
        </p:tmplLst>
      </p:bldP>
      <p:bldP spid="12" grpId="0" build="p">
        <p:tmplLst>
          <p:tmpl lvl="1">
            <p:tnLst>
              <p:par>
                <p:cTn presetID="41" presetClass="entr" presetSubtype="0" fill="hold" nodeType="withEffect">
                  <p:stCondLst>
                    <p:cond delay="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12"/>
                        </p:tgtEl>
                        <p:attrNameLst>
                          <p:attrName>ppt_y</p:attrName>
                        </p:attrNameLst>
                      </p:cBhvr>
                      <p:tavLst>
                        <p:tav tm="0">
                          <p:val>
                            <p:strVal val="#ppt_y"/>
                          </p:val>
                        </p:tav>
                        <p:tav tm="100000">
                          <p:val>
                            <p:strVal val="#ppt_y"/>
                          </p:val>
                        </p:tav>
                      </p:tavLst>
                    </p:anim>
                    <p:anim calcmode="lin" valueType="num">
                      <p:cBhvr>
                        <p:cTn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12"/>
                        </p:tgtEl>
                      </p:cBhvr>
                    </p:animEffect>
                  </p:childTnLst>
                </p:cTn>
              </p:par>
            </p:tnLst>
          </p:tmpl>
        </p:tmplLst>
      </p:bldP>
      <p:bldP spid="13" grpId="0" build="p">
        <p:tmplLst>
          <p:tmpl lvl="1">
            <p:tnLst>
              <p:par>
                <p:cTn presetID="22" presetClass="entr" presetSubtype="1"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up)">
                      <p:cBhvr>
                        <p:cTn dur="500"/>
                        <p:tgtEl>
                          <p:spTgt spid="13"/>
                        </p:tgtEl>
                      </p:cBhvr>
                    </p:animEffect>
                  </p:childTnLst>
                </p:cTn>
              </p:par>
            </p:tnLst>
          </p:tmpl>
        </p:tmplLst>
      </p:bldP>
      <p:bldP spid="14" grpId="0" build="p">
        <p:tmplLst>
          <p:tmpl lvl="1">
            <p:tnLst>
              <p:par>
                <p:cTn presetID="22" presetClass="entr" presetSubtype="1"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圆角矩形 5"/>
          <p:cNvSpPr/>
          <p:nvPr userDrawn="1"/>
        </p:nvSpPr>
        <p:spPr>
          <a:xfrm>
            <a:off x="0" y="375965"/>
            <a:ext cx="12858750" cy="698195"/>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46156" y="55258"/>
            <a:ext cx="1260000" cy="1260000"/>
          </a:xfrm>
          <a:prstGeom prst="ellipse">
            <a:avLst/>
          </a:prstGeom>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userDrawn="1"/>
        </p:nvSpPr>
        <p:spPr>
          <a:xfrm>
            <a:off x="326156" y="235258"/>
            <a:ext cx="900000" cy="900000"/>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0070C0"/>
              </a:solidFill>
            </a:endParaRPr>
          </a:p>
        </p:txBody>
      </p:sp>
      <p:sp>
        <p:nvSpPr>
          <p:cNvPr id="10" name="文本占位符 9"/>
          <p:cNvSpPr>
            <a:spLocks noGrp="1"/>
          </p:cNvSpPr>
          <p:nvPr>
            <p:ph type="body" sz="quarter" idx="13" hasCustomPrompt="1"/>
          </p:nvPr>
        </p:nvSpPr>
        <p:spPr>
          <a:xfrm>
            <a:off x="1768476" y="454672"/>
            <a:ext cx="3168922" cy="503560"/>
          </a:xfrm>
        </p:spPr>
        <p:txBody>
          <a:bodyPr anchor="ctr">
            <a:normAutofit/>
          </a:bodyPr>
          <a:lstStyle>
            <a:lvl1pPr marL="0" indent="0">
              <a:buNone/>
              <a:defRPr sz="2400">
                <a:solidFill>
                  <a:schemeClr val="bg1"/>
                </a:solidFill>
              </a:defRPr>
            </a:lvl1pPr>
          </a:lstStyle>
          <a:p>
            <a:pPr lvl="0"/>
            <a:r>
              <a:rPr lang="zh-CN" altLang="en-US" dirty="0"/>
              <a:t>点击输入标题内容</a:t>
            </a:r>
          </a:p>
        </p:txBody>
      </p:sp>
      <p:pic>
        <p:nvPicPr>
          <p:cNvPr id="11" name="Picture 2" descr="F:\0PPT素材\北京大学3.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853" y="301308"/>
            <a:ext cx="774607" cy="767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2021/10/28</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2021/10/28</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4.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slide" Target="slide11.xml"/></Relationships>
</file>

<file path=ppt/slides/_rels/slide14.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slide" Target="slide2.xml"/><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slide" Target="slide18.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slide" Target="slide1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slide" Target="slide1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tags" Target="../tags/tag3.xml"/><Relationship Id="rId7" Type="http://schemas.openxmlformats.org/officeDocument/2006/relationships/notesSlide" Target="../notesSlides/notesSlide2.xml"/><Relationship Id="rId12" Type="http://schemas.openxmlformats.org/officeDocument/2006/relationships/slide" Target="slide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11" Type="http://schemas.openxmlformats.org/officeDocument/2006/relationships/slide" Target="slide16.xml"/><Relationship Id="rId5" Type="http://schemas.openxmlformats.org/officeDocument/2006/relationships/tags" Target="../tags/tag5.xml"/><Relationship Id="rId10" Type="http://schemas.openxmlformats.org/officeDocument/2006/relationships/slide" Target="slide9.xml"/><Relationship Id="rId4" Type="http://schemas.openxmlformats.org/officeDocument/2006/relationships/tags" Target="../tags/tag4.xml"/><Relationship Id="rId9"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slide" Target="slide5.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2.png"/><Relationship Id="rId5" Type="http://schemas.openxmlformats.org/officeDocument/2006/relationships/image" Target="../media/image3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bwMode="auto">
          <a:xfrm>
            <a:off x="81280" y="0"/>
            <a:ext cx="8139430" cy="7232650"/>
          </a:xfrm>
          <a:custGeom>
            <a:avLst/>
            <a:gdLst>
              <a:gd name="connsiteX0" fmla="*/ 0 w 9922865"/>
              <a:gd name="connsiteY0" fmla="*/ 0 h 7492075"/>
              <a:gd name="connsiteX1" fmla="*/ 9922865 w 9922865"/>
              <a:gd name="connsiteY1" fmla="*/ 0 h 7492075"/>
              <a:gd name="connsiteX2" fmla="*/ 1647718 w 9922865"/>
              <a:gd name="connsiteY2" fmla="*/ 7492075 h 7492075"/>
              <a:gd name="connsiteX3" fmla="*/ 0 w 9922865"/>
              <a:gd name="connsiteY3" fmla="*/ 7492075 h 7492075"/>
            </a:gdLst>
            <a:ahLst/>
            <a:cxnLst>
              <a:cxn ang="0">
                <a:pos x="connsiteX0" y="connsiteY0"/>
              </a:cxn>
              <a:cxn ang="0">
                <a:pos x="connsiteX1" y="connsiteY1"/>
              </a:cxn>
              <a:cxn ang="0">
                <a:pos x="connsiteX2" y="connsiteY2"/>
              </a:cxn>
              <a:cxn ang="0">
                <a:pos x="connsiteX3" y="connsiteY3"/>
              </a:cxn>
            </a:cxnLst>
            <a:rect l="l" t="t" r="r" b="b"/>
            <a:pathLst>
              <a:path w="9922865" h="7492075">
                <a:moveTo>
                  <a:pt x="0" y="0"/>
                </a:moveTo>
                <a:lnTo>
                  <a:pt x="9922865" y="0"/>
                </a:lnTo>
                <a:lnTo>
                  <a:pt x="1647718" y="7492075"/>
                </a:lnTo>
                <a:lnTo>
                  <a:pt x="0" y="7492075"/>
                </a:lnTo>
                <a:close/>
              </a:path>
            </a:pathLst>
          </a:custGeom>
          <a:solidFill>
            <a:schemeClr val="tx1">
              <a:lumMod val="50000"/>
              <a:lumOff val="50000"/>
            </a:schemeClr>
          </a:solidFill>
          <a:ln w="0">
            <a:noFill/>
            <a:prstDash val="solid"/>
            <a:round/>
          </a:ln>
        </p:spPr>
        <p:txBody>
          <a:bodyPr vert="horz" wrap="square" lIns="128580" tIns="64290" rIns="128580" bIns="64290" numCol="1" anchor="t" anchorCtr="0" compatLnSpc="1">
            <a:noAutofit/>
          </a:bodyPr>
          <a:lstStyle/>
          <a:p>
            <a:endParaRPr lang="zh-CN" altLang="en-US">
              <a:latin typeface="+mn-lt"/>
              <a:ea typeface="+mn-ea"/>
              <a:cs typeface="+mn-ea"/>
              <a:sym typeface="+mn-lt"/>
            </a:endParaRPr>
          </a:p>
        </p:txBody>
      </p:sp>
      <p:sp>
        <p:nvSpPr>
          <p:cNvPr id="25" name="任意多边形 24"/>
          <p:cNvSpPr/>
          <p:nvPr/>
        </p:nvSpPr>
        <p:spPr bwMode="auto">
          <a:xfrm>
            <a:off x="28575" y="0"/>
            <a:ext cx="7567930" cy="7232650"/>
          </a:xfrm>
          <a:custGeom>
            <a:avLst/>
            <a:gdLst>
              <a:gd name="connsiteX0" fmla="*/ 0 w 9219111"/>
              <a:gd name="connsiteY0" fmla="*/ 0 h 7492076"/>
              <a:gd name="connsiteX1" fmla="*/ 9219111 w 9219111"/>
              <a:gd name="connsiteY1" fmla="*/ 0 h 7492076"/>
              <a:gd name="connsiteX2" fmla="*/ 948639 w 9219111"/>
              <a:gd name="connsiteY2" fmla="*/ 7492076 h 7492076"/>
              <a:gd name="connsiteX3" fmla="*/ 0 w 9219111"/>
              <a:gd name="connsiteY3" fmla="*/ 7492076 h 7492076"/>
            </a:gdLst>
            <a:ahLst/>
            <a:cxnLst>
              <a:cxn ang="0">
                <a:pos x="connsiteX0" y="connsiteY0"/>
              </a:cxn>
              <a:cxn ang="0">
                <a:pos x="connsiteX1" y="connsiteY1"/>
              </a:cxn>
              <a:cxn ang="0">
                <a:pos x="connsiteX2" y="connsiteY2"/>
              </a:cxn>
              <a:cxn ang="0">
                <a:pos x="connsiteX3" y="connsiteY3"/>
              </a:cxn>
            </a:cxnLst>
            <a:rect l="l" t="t" r="r" b="b"/>
            <a:pathLst>
              <a:path w="9219111" h="7492076">
                <a:moveTo>
                  <a:pt x="0" y="0"/>
                </a:moveTo>
                <a:lnTo>
                  <a:pt x="9219111" y="0"/>
                </a:lnTo>
                <a:lnTo>
                  <a:pt x="948639" y="7492076"/>
                </a:lnTo>
                <a:lnTo>
                  <a:pt x="0" y="7492076"/>
                </a:lnTo>
                <a:close/>
              </a:path>
            </a:pathLst>
          </a:custGeom>
          <a:solidFill>
            <a:srgbClr val="0070C0"/>
          </a:solidFill>
          <a:ln w="0">
            <a:noFill/>
            <a:prstDash val="solid"/>
            <a:round/>
          </a:ln>
          <a:effectLst>
            <a:outerShdw blurRad="50800" dist="38100" dir="2700000" algn="tl" rotWithShape="0">
              <a:prstClr val="black">
                <a:alpha val="40000"/>
              </a:prstClr>
            </a:outerShdw>
          </a:effectLst>
        </p:spPr>
        <p:txBody>
          <a:bodyPr vert="horz" wrap="square" lIns="128580" tIns="64290" rIns="128580" bIns="64290" numCol="1" anchor="t" anchorCtr="0" compatLnSpc="1">
            <a:noAutofit/>
          </a:bodyPr>
          <a:lstStyle/>
          <a:p>
            <a:endParaRPr lang="zh-CN" altLang="en-US">
              <a:latin typeface="+mn-lt"/>
              <a:ea typeface="+mn-ea"/>
              <a:cs typeface="+mn-ea"/>
              <a:sym typeface="+mn-lt"/>
            </a:endParaRPr>
          </a:p>
        </p:txBody>
      </p:sp>
      <p:sp>
        <p:nvSpPr>
          <p:cNvPr id="12" name="Freeform 8"/>
          <p:cNvSpPr/>
          <p:nvPr/>
        </p:nvSpPr>
        <p:spPr bwMode="auto">
          <a:xfrm>
            <a:off x="2362546" y="1599570"/>
            <a:ext cx="3787556" cy="3785769"/>
          </a:xfrm>
          <a:custGeom>
            <a:avLst/>
            <a:gdLst>
              <a:gd name="T0" fmla="*/ 1168 w 2120"/>
              <a:gd name="T1" fmla="*/ 5 h 2119"/>
              <a:gd name="T2" fmla="*/ 1374 w 2120"/>
              <a:gd name="T3" fmla="*/ 47 h 2119"/>
              <a:gd name="T4" fmla="*/ 1564 w 2120"/>
              <a:gd name="T5" fmla="*/ 127 h 2119"/>
              <a:gd name="T6" fmla="*/ 1734 w 2120"/>
              <a:gd name="T7" fmla="*/ 243 h 2119"/>
              <a:gd name="T8" fmla="*/ 1877 w 2120"/>
              <a:gd name="T9" fmla="*/ 386 h 2119"/>
              <a:gd name="T10" fmla="*/ 1991 w 2120"/>
              <a:gd name="T11" fmla="*/ 555 h 2119"/>
              <a:gd name="T12" fmla="*/ 2071 w 2120"/>
              <a:gd name="T13" fmla="*/ 743 h 2119"/>
              <a:gd name="T14" fmla="*/ 2114 w 2120"/>
              <a:gd name="T15" fmla="*/ 951 h 2119"/>
              <a:gd name="T16" fmla="*/ 2114 w 2120"/>
              <a:gd name="T17" fmla="*/ 1167 h 2119"/>
              <a:gd name="T18" fmla="*/ 2071 w 2120"/>
              <a:gd name="T19" fmla="*/ 1373 h 2119"/>
              <a:gd name="T20" fmla="*/ 1991 w 2120"/>
              <a:gd name="T21" fmla="*/ 1564 h 2119"/>
              <a:gd name="T22" fmla="*/ 1877 w 2120"/>
              <a:gd name="T23" fmla="*/ 1733 h 2119"/>
              <a:gd name="T24" fmla="*/ 1734 w 2120"/>
              <a:gd name="T25" fmla="*/ 1876 h 2119"/>
              <a:gd name="T26" fmla="*/ 1564 w 2120"/>
              <a:gd name="T27" fmla="*/ 1989 h 2119"/>
              <a:gd name="T28" fmla="*/ 1374 w 2120"/>
              <a:gd name="T29" fmla="*/ 2070 h 2119"/>
              <a:gd name="T30" fmla="*/ 1168 w 2120"/>
              <a:gd name="T31" fmla="*/ 2112 h 2119"/>
              <a:gd name="T32" fmla="*/ 952 w 2120"/>
              <a:gd name="T33" fmla="*/ 2112 h 2119"/>
              <a:gd name="T34" fmla="*/ 744 w 2120"/>
              <a:gd name="T35" fmla="*/ 2070 h 2119"/>
              <a:gd name="T36" fmla="*/ 555 w 2120"/>
              <a:gd name="T37" fmla="*/ 1989 h 2119"/>
              <a:gd name="T38" fmla="*/ 386 w 2120"/>
              <a:gd name="T39" fmla="*/ 1876 h 2119"/>
              <a:gd name="T40" fmla="*/ 243 w 2120"/>
              <a:gd name="T41" fmla="*/ 1733 h 2119"/>
              <a:gd name="T42" fmla="*/ 128 w 2120"/>
              <a:gd name="T43" fmla="*/ 1564 h 2119"/>
              <a:gd name="T44" fmla="*/ 47 w 2120"/>
              <a:gd name="T45" fmla="*/ 1373 h 2119"/>
              <a:gd name="T46" fmla="*/ 5 w 2120"/>
              <a:gd name="T47" fmla="*/ 1167 h 2119"/>
              <a:gd name="T48" fmla="*/ 5 w 2120"/>
              <a:gd name="T49" fmla="*/ 951 h 2119"/>
              <a:gd name="T50" fmla="*/ 47 w 2120"/>
              <a:gd name="T51" fmla="*/ 743 h 2119"/>
              <a:gd name="T52" fmla="*/ 128 w 2120"/>
              <a:gd name="T53" fmla="*/ 555 h 2119"/>
              <a:gd name="T54" fmla="*/ 243 w 2120"/>
              <a:gd name="T55" fmla="*/ 386 h 2119"/>
              <a:gd name="T56" fmla="*/ 386 w 2120"/>
              <a:gd name="T57" fmla="*/ 243 h 2119"/>
              <a:gd name="T58" fmla="*/ 555 w 2120"/>
              <a:gd name="T59" fmla="*/ 127 h 2119"/>
              <a:gd name="T60" fmla="*/ 744 w 2120"/>
              <a:gd name="T61" fmla="*/ 47 h 2119"/>
              <a:gd name="T62" fmla="*/ 952 w 2120"/>
              <a:gd name="T63" fmla="*/ 5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0" h="2119">
                <a:moveTo>
                  <a:pt x="1060" y="0"/>
                </a:moveTo>
                <a:lnTo>
                  <a:pt x="1168" y="5"/>
                </a:lnTo>
                <a:lnTo>
                  <a:pt x="1273" y="21"/>
                </a:lnTo>
                <a:lnTo>
                  <a:pt x="1374" y="47"/>
                </a:lnTo>
                <a:lnTo>
                  <a:pt x="1472" y="84"/>
                </a:lnTo>
                <a:lnTo>
                  <a:pt x="1564" y="127"/>
                </a:lnTo>
                <a:lnTo>
                  <a:pt x="1652" y="181"/>
                </a:lnTo>
                <a:lnTo>
                  <a:pt x="1734" y="243"/>
                </a:lnTo>
                <a:lnTo>
                  <a:pt x="1809" y="311"/>
                </a:lnTo>
                <a:lnTo>
                  <a:pt x="1877" y="386"/>
                </a:lnTo>
                <a:lnTo>
                  <a:pt x="1938" y="466"/>
                </a:lnTo>
                <a:lnTo>
                  <a:pt x="1991" y="555"/>
                </a:lnTo>
                <a:lnTo>
                  <a:pt x="2036" y="647"/>
                </a:lnTo>
                <a:lnTo>
                  <a:pt x="2071" y="743"/>
                </a:lnTo>
                <a:lnTo>
                  <a:pt x="2097" y="845"/>
                </a:lnTo>
                <a:lnTo>
                  <a:pt x="2114" y="951"/>
                </a:lnTo>
                <a:lnTo>
                  <a:pt x="2120" y="1059"/>
                </a:lnTo>
                <a:lnTo>
                  <a:pt x="2114" y="1167"/>
                </a:lnTo>
                <a:lnTo>
                  <a:pt x="2097" y="1272"/>
                </a:lnTo>
                <a:lnTo>
                  <a:pt x="2071" y="1373"/>
                </a:lnTo>
                <a:lnTo>
                  <a:pt x="2036" y="1471"/>
                </a:lnTo>
                <a:lnTo>
                  <a:pt x="1991" y="1564"/>
                </a:lnTo>
                <a:lnTo>
                  <a:pt x="1938" y="1651"/>
                </a:lnTo>
                <a:lnTo>
                  <a:pt x="1877" y="1733"/>
                </a:lnTo>
                <a:lnTo>
                  <a:pt x="1809" y="1808"/>
                </a:lnTo>
                <a:lnTo>
                  <a:pt x="1734" y="1876"/>
                </a:lnTo>
                <a:lnTo>
                  <a:pt x="1652" y="1937"/>
                </a:lnTo>
                <a:lnTo>
                  <a:pt x="1564" y="1989"/>
                </a:lnTo>
                <a:lnTo>
                  <a:pt x="1472" y="2035"/>
                </a:lnTo>
                <a:lnTo>
                  <a:pt x="1374" y="2070"/>
                </a:lnTo>
                <a:lnTo>
                  <a:pt x="1273" y="2096"/>
                </a:lnTo>
                <a:lnTo>
                  <a:pt x="1168" y="2112"/>
                </a:lnTo>
                <a:lnTo>
                  <a:pt x="1060" y="2119"/>
                </a:lnTo>
                <a:lnTo>
                  <a:pt x="952" y="2112"/>
                </a:lnTo>
                <a:lnTo>
                  <a:pt x="847" y="2096"/>
                </a:lnTo>
                <a:lnTo>
                  <a:pt x="744" y="2070"/>
                </a:lnTo>
                <a:lnTo>
                  <a:pt x="648" y="2035"/>
                </a:lnTo>
                <a:lnTo>
                  <a:pt x="555" y="1989"/>
                </a:lnTo>
                <a:lnTo>
                  <a:pt x="468" y="1937"/>
                </a:lnTo>
                <a:lnTo>
                  <a:pt x="386" y="1876"/>
                </a:lnTo>
                <a:lnTo>
                  <a:pt x="311" y="1808"/>
                </a:lnTo>
                <a:lnTo>
                  <a:pt x="243" y="1733"/>
                </a:lnTo>
                <a:lnTo>
                  <a:pt x="182" y="1651"/>
                </a:lnTo>
                <a:lnTo>
                  <a:pt x="128" y="1564"/>
                </a:lnTo>
                <a:lnTo>
                  <a:pt x="84" y="1471"/>
                </a:lnTo>
                <a:lnTo>
                  <a:pt x="47" y="1373"/>
                </a:lnTo>
                <a:lnTo>
                  <a:pt x="21" y="1272"/>
                </a:lnTo>
                <a:lnTo>
                  <a:pt x="5" y="1167"/>
                </a:lnTo>
                <a:lnTo>
                  <a:pt x="0" y="1059"/>
                </a:lnTo>
                <a:lnTo>
                  <a:pt x="5" y="951"/>
                </a:lnTo>
                <a:lnTo>
                  <a:pt x="21" y="845"/>
                </a:lnTo>
                <a:lnTo>
                  <a:pt x="47" y="743"/>
                </a:lnTo>
                <a:lnTo>
                  <a:pt x="84" y="647"/>
                </a:lnTo>
                <a:lnTo>
                  <a:pt x="128" y="555"/>
                </a:lnTo>
                <a:lnTo>
                  <a:pt x="182" y="466"/>
                </a:lnTo>
                <a:lnTo>
                  <a:pt x="243" y="386"/>
                </a:lnTo>
                <a:lnTo>
                  <a:pt x="311" y="311"/>
                </a:lnTo>
                <a:lnTo>
                  <a:pt x="386" y="243"/>
                </a:lnTo>
                <a:lnTo>
                  <a:pt x="468" y="181"/>
                </a:lnTo>
                <a:lnTo>
                  <a:pt x="555" y="127"/>
                </a:lnTo>
                <a:lnTo>
                  <a:pt x="648" y="84"/>
                </a:lnTo>
                <a:lnTo>
                  <a:pt x="744" y="47"/>
                </a:lnTo>
                <a:lnTo>
                  <a:pt x="847" y="21"/>
                </a:lnTo>
                <a:lnTo>
                  <a:pt x="952" y="5"/>
                </a:lnTo>
                <a:lnTo>
                  <a:pt x="1060" y="0"/>
                </a:lnTo>
                <a:close/>
              </a:path>
            </a:pathLst>
          </a:custGeom>
          <a:solidFill>
            <a:schemeClr val="bg1"/>
          </a:solidFill>
          <a:ln w="0">
            <a:noFill/>
            <a:prstDash val="solid"/>
            <a:round/>
          </a:ln>
          <a:effectLst>
            <a:outerShdw blurRad="444500" dist="127000" dir="2700000" algn="tl" rotWithShape="0">
              <a:prstClr val="black">
                <a:alpha val="40000"/>
              </a:prstClr>
            </a:outerShdw>
          </a:effectLst>
        </p:spPr>
        <p:txBody>
          <a:bodyPr vert="horz" wrap="square" lIns="128580" tIns="64290" rIns="128580" bIns="64290" numCol="1" anchor="t" anchorCtr="0" compatLnSpc="1"/>
          <a:lstStyle/>
          <a:p>
            <a:endParaRPr lang="zh-CN" altLang="en-US">
              <a:latin typeface="+mn-lt"/>
              <a:ea typeface="+mn-ea"/>
              <a:cs typeface="+mn-ea"/>
              <a:sym typeface="+mn-lt"/>
            </a:endParaRPr>
          </a:p>
        </p:txBody>
      </p:sp>
      <p:sp>
        <p:nvSpPr>
          <p:cNvPr id="15" name="矩形 259"/>
          <p:cNvSpPr>
            <a:spLocks noChangeArrowheads="1"/>
          </p:cNvSpPr>
          <p:nvPr/>
        </p:nvSpPr>
        <p:spPr bwMode="auto">
          <a:xfrm>
            <a:off x="6395085" y="4768215"/>
            <a:ext cx="6218555" cy="3073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cap="all" dirty="0">
                <a:solidFill>
                  <a:schemeClr val="tx1"/>
                </a:solidFill>
                <a:latin typeface="+mn-lt"/>
                <a:ea typeface="+mn-ea"/>
                <a:cs typeface="+mn-ea"/>
                <a:sym typeface="+mn-lt"/>
              </a:rPr>
              <a:t>     大连海事大学</a:t>
            </a:r>
            <a:r>
              <a:rPr lang="en-US" altLang="zh-CN" sz="2000" cap="all" dirty="0">
                <a:solidFill>
                  <a:schemeClr val="tx1"/>
                </a:solidFill>
                <a:latin typeface="+mn-lt"/>
                <a:ea typeface="+mn-ea"/>
                <a:cs typeface="+mn-ea"/>
                <a:sym typeface="+mn-lt"/>
              </a:rPr>
              <a:t> </a:t>
            </a:r>
            <a:r>
              <a:rPr lang="zh-CN" altLang="en-US" sz="2000" cap="all" dirty="0">
                <a:solidFill>
                  <a:schemeClr val="tx1"/>
                </a:solidFill>
                <a:latin typeface="+mn-lt"/>
                <a:ea typeface="+mn-ea"/>
                <a:cs typeface="+mn-ea"/>
                <a:sym typeface="+mn-lt"/>
              </a:rPr>
              <a:t>信息科学技术学院</a:t>
            </a:r>
            <a:r>
              <a:rPr lang="en-US" altLang="zh-CN" sz="2000" cap="all" dirty="0">
                <a:solidFill>
                  <a:schemeClr val="tx1"/>
                </a:solidFill>
                <a:latin typeface="+mn-lt"/>
                <a:ea typeface="+mn-ea"/>
                <a:cs typeface="+mn-ea"/>
                <a:sym typeface="+mn-lt"/>
              </a:rPr>
              <a:t> </a:t>
            </a:r>
            <a:r>
              <a:rPr lang="zh-CN" altLang="en-US" sz="2000" cap="all" dirty="0">
                <a:solidFill>
                  <a:schemeClr val="tx1"/>
                </a:solidFill>
                <a:latin typeface="+mn-lt"/>
                <a:ea typeface="+mn-ea"/>
                <a:cs typeface="+mn-ea"/>
                <a:sym typeface="+mn-lt"/>
              </a:rPr>
              <a:t>计算机科学与技术 </a:t>
            </a:r>
          </a:p>
        </p:txBody>
      </p:sp>
      <p:sp>
        <p:nvSpPr>
          <p:cNvPr id="11" name="矩形 259"/>
          <p:cNvSpPr>
            <a:spLocks noChangeArrowheads="1"/>
          </p:cNvSpPr>
          <p:nvPr/>
        </p:nvSpPr>
        <p:spPr bwMode="auto">
          <a:xfrm>
            <a:off x="6572578" y="5385580"/>
            <a:ext cx="5706728"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dirty="0">
                <a:solidFill>
                  <a:schemeClr val="tx1"/>
                </a:solidFill>
                <a:latin typeface="+mn-lt"/>
                <a:ea typeface="+mn-ea"/>
                <a:cs typeface="+mn-ea"/>
                <a:sym typeface="+mn-lt"/>
              </a:rPr>
              <a:t>汇报人：孟繁琛      导师：李冠宇</a:t>
            </a:r>
            <a:r>
              <a:rPr lang="en-US" altLang="zh-CN" sz="2000" dirty="0">
                <a:solidFill>
                  <a:schemeClr val="tx1"/>
                </a:solidFill>
                <a:latin typeface="+mn-lt"/>
                <a:ea typeface="+mn-ea"/>
                <a:cs typeface="+mn-ea"/>
                <a:sym typeface="+mn-lt"/>
              </a:rPr>
              <a:t> </a:t>
            </a:r>
            <a:r>
              <a:rPr lang="zh-CN" altLang="en-US" sz="2000" dirty="0">
                <a:solidFill>
                  <a:schemeClr val="tx1"/>
                </a:solidFill>
                <a:latin typeface="+mn-lt"/>
                <a:ea typeface="+mn-ea"/>
                <a:cs typeface="+mn-ea"/>
                <a:sym typeface="+mn-lt"/>
              </a:rPr>
              <a:t>教授</a:t>
            </a:r>
          </a:p>
          <a:p>
            <a:pPr algn="ctr">
              <a:buNone/>
            </a:pPr>
            <a:r>
              <a:rPr lang="zh-CN" altLang="en-US" sz="2000" dirty="0">
                <a:solidFill>
                  <a:schemeClr val="tx1"/>
                </a:solidFill>
                <a:latin typeface="+mn-lt"/>
                <a:ea typeface="+mn-ea"/>
                <a:cs typeface="+mn-ea"/>
                <a:sym typeface="+mn-lt"/>
              </a:rPr>
              <a:t>方向：链接预测</a:t>
            </a:r>
          </a:p>
        </p:txBody>
      </p:sp>
      <p:pic>
        <p:nvPicPr>
          <p:cNvPr id="7" name="图片 6" descr="大连海事大学"/>
          <p:cNvPicPr>
            <a:picLocks noChangeAspect="1"/>
          </p:cNvPicPr>
          <p:nvPr/>
        </p:nvPicPr>
        <p:blipFill>
          <a:blip r:embed="rId3"/>
          <a:stretch>
            <a:fillRect/>
          </a:stretch>
        </p:blipFill>
        <p:spPr>
          <a:xfrm>
            <a:off x="2278380" y="1523365"/>
            <a:ext cx="3956685" cy="3937635"/>
          </a:xfrm>
          <a:prstGeom prst="rect">
            <a:avLst/>
          </a:prstGeom>
          <a:ln>
            <a:noFill/>
          </a:ln>
          <a:effectLst/>
        </p:spPr>
      </p:pic>
      <p:sp>
        <p:nvSpPr>
          <p:cNvPr id="3" name="文本框 2"/>
          <p:cNvSpPr txBox="1"/>
          <p:nvPr/>
        </p:nvSpPr>
        <p:spPr>
          <a:xfrm>
            <a:off x="6322695" y="1671955"/>
            <a:ext cx="6362700" cy="1753235"/>
          </a:xfrm>
          <a:prstGeom prst="rect">
            <a:avLst/>
          </a:prstGeom>
          <a:noFill/>
        </p:spPr>
        <p:txBody>
          <a:bodyPr wrap="square" rtlCol="0" anchor="t">
            <a:spAutoFit/>
          </a:bodyPr>
          <a:lstStyle/>
          <a:p>
            <a:pPr algn="ctr"/>
            <a:r>
              <a:rPr lang="zh-CN" altLang="en-US" sz="3600"/>
              <a:t>Learning Hierarchy-Aware Knowledge Graph Embeddings for Link Prediction</a:t>
            </a:r>
          </a:p>
        </p:txBody>
      </p:sp>
      <p:sp>
        <p:nvSpPr>
          <p:cNvPr id="4" name="文本框 3"/>
          <p:cNvSpPr txBox="1"/>
          <p:nvPr/>
        </p:nvSpPr>
        <p:spPr>
          <a:xfrm>
            <a:off x="6268720" y="3688080"/>
            <a:ext cx="6471920" cy="645160"/>
          </a:xfrm>
          <a:prstGeom prst="rect">
            <a:avLst/>
          </a:prstGeom>
          <a:noFill/>
        </p:spPr>
        <p:txBody>
          <a:bodyPr wrap="square" rtlCol="0" anchor="t">
            <a:spAutoFit/>
          </a:bodyPr>
          <a:lstStyle/>
          <a:p>
            <a:pPr algn="ctr"/>
            <a:r>
              <a:rPr lang="en-US" altLang="zh-CN">
                <a:solidFill>
                  <a:schemeClr val="bg2">
                    <a:lumMod val="75000"/>
                  </a:schemeClr>
                </a:solidFill>
              </a:rPr>
              <a:t>Author</a:t>
            </a:r>
            <a:r>
              <a:rPr lang="zh-CN" altLang="en-US">
                <a:solidFill>
                  <a:schemeClr val="bg2">
                    <a:lumMod val="75000"/>
                  </a:schemeClr>
                </a:solidFill>
              </a:rPr>
              <a:t>：Zhanqiu Zhang,∗ Jianyu Cai,∗ Yongdong Zhang, Jie Wang</a:t>
            </a:r>
          </a:p>
          <a:p>
            <a:pPr algn="ctr"/>
            <a:r>
              <a:rPr lang="zh-CN" altLang="en-US">
                <a:solidFill>
                  <a:schemeClr val="bg2">
                    <a:lumMod val="75000"/>
                  </a:schemeClr>
                </a:solidFill>
              </a:rPr>
              <a:t>University of Science and Technology of China</a:t>
            </a: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1697355" y="2040890"/>
            <a:ext cx="1367790" cy="504190"/>
          </a:xfrm>
          <a:prstGeom prst="rect">
            <a:avLst/>
          </a:prstGeom>
          <a:solidFill>
            <a:srgbClr val="0070C0"/>
          </a:solidFill>
          <a:ln>
            <a:noFill/>
          </a:ln>
        </p:spPr>
        <p:txBody>
          <a:bodyPr vert="horz" wrap="square" lIns="96413" tIns="48207" rIns="96413" bIns="48207" numCol="1" anchor="t" anchorCtr="0" compatLnSpc="1"/>
          <a:lstStyle/>
          <a:p>
            <a:r>
              <a:rPr lang="en-US" sz="2800" b="1" dirty="0">
                <a:solidFill>
                  <a:srgbClr val="FFFFFF"/>
                </a:solidFill>
                <a:latin typeface="Times New Roman" panose="02020603050405020304" charset="0"/>
                <a:ea typeface="华文琥珀" panose="02010800040101010101" charset="-122"/>
                <a:cs typeface="Times New Roman" panose="02020603050405020304" charset="0"/>
                <a:sym typeface="+mn-lt"/>
              </a:rPr>
              <a:t>RotatE</a:t>
            </a:r>
          </a:p>
        </p:txBody>
      </p:sp>
      <p:sp>
        <p:nvSpPr>
          <p:cNvPr id="9" name="Oval 7"/>
          <p:cNvSpPr>
            <a:spLocks noChangeArrowheads="1"/>
          </p:cNvSpPr>
          <p:nvPr/>
        </p:nvSpPr>
        <p:spPr bwMode="auto">
          <a:xfrm>
            <a:off x="3008675" y="1635304"/>
            <a:ext cx="1235449" cy="1243631"/>
          </a:xfrm>
          <a:prstGeom prst="ellipse">
            <a:avLst/>
          </a:prstGeom>
          <a:solidFill>
            <a:srgbClr val="0070C0"/>
          </a:solidFill>
          <a:ln>
            <a:noFill/>
          </a:ln>
          <a:effectLst/>
        </p:spPr>
        <p:txBody>
          <a:bodyPr vert="horz" wrap="square" lIns="96413" tIns="48207" rIns="96413" bIns="48207" numCol="1" anchor="ctr" anchorCtr="0" compatLnSpc="1"/>
          <a:lstStyle/>
          <a:p>
            <a:pPr algn="ctr"/>
            <a:endParaRPr lang="en-US" sz="4215" dirty="0">
              <a:solidFill>
                <a:schemeClr val="bg1"/>
              </a:solidFill>
              <a:latin typeface="+mn-lt"/>
              <a:ea typeface="+mn-ea"/>
              <a:cs typeface="+mn-ea"/>
              <a:sym typeface="+mn-lt"/>
            </a:endParaRPr>
          </a:p>
        </p:txBody>
      </p:sp>
      <p:sp>
        <p:nvSpPr>
          <p:cNvPr id="2" name="文本占位符 1"/>
          <p:cNvSpPr>
            <a:spLocks noGrp="1"/>
          </p:cNvSpPr>
          <p:nvPr>
            <p:ph type="body" sz="quarter" idx="13"/>
          </p:nvPr>
        </p:nvSpPr>
        <p:spPr>
          <a:xfrm>
            <a:off x="1768475" y="454672"/>
            <a:ext cx="4804916" cy="503560"/>
          </a:xfrm>
        </p:spPr>
        <p:txBody>
          <a:bodyPr>
            <a:normAutofit fontScale="95000"/>
          </a:bodyPr>
          <a:lstStyle/>
          <a:p>
            <a:r>
              <a:rPr lang="en-US" altLang="zh-CN" sz="2500" dirty="0">
                <a:cs typeface="+mn-ea"/>
                <a:sym typeface="+mn-lt"/>
              </a:rPr>
              <a:t>HAKE</a:t>
            </a:r>
            <a:r>
              <a:rPr lang="zh-CN" altLang="en-US" sz="2500" dirty="0">
                <a:cs typeface="+mn-ea"/>
                <a:sym typeface="+mn-lt"/>
              </a:rPr>
              <a:t>介绍之与</a:t>
            </a:r>
            <a:r>
              <a:rPr lang="en-US" altLang="zh-CN" sz="2500" dirty="0">
                <a:cs typeface="+mn-ea"/>
                <a:sym typeface="+mn-lt"/>
              </a:rPr>
              <a:t>RotatE</a:t>
            </a:r>
            <a:r>
              <a:rPr lang="zh-CN" altLang="en-US" sz="2500" dirty="0">
                <a:cs typeface="+mn-ea"/>
                <a:sym typeface="+mn-lt"/>
              </a:rPr>
              <a:t>的区别</a:t>
            </a:r>
          </a:p>
        </p:txBody>
      </p:sp>
      <p:sp>
        <p:nvSpPr>
          <p:cNvPr id="3" name="灯片编号占位符 2"/>
          <p:cNvSpPr>
            <a:spLocks noGrp="1"/>
          </p:cNvSpPr>
          <p:nvPr>
            <p:ph type="sldNum" sz="quarter" idx="4"/>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10</a:t>
            </a:fld>
            <a:endParaRPr lang="zh-CN" altLang="en-US">
              <a:latin typeface="+mn-lt"/>
              <a:ea typeface="+mn-ea"/>
              <a:cs typeface="+mn-ea"/>
              <a:sym typeface="+mn-lt"/>
            </a:endParaRPr>
          </a:p>
        </p:txBody>
      </p:sp>
      <p:pic>
        <p:nvPicPr>
          <p:cNvPr id="4" name="图片 3" descr="大连海事大学"/>
          <p:cNvPicPr>
            <a:picLocks noChangeAspect="1"/>
          </p:cNvPicPr>
          <p:nvPr/>
        </p:nvPicPr>
        <p:blipFill>
          <a:blip r:embed="rId3"/>
          <a:stretch>
            <a:fillRect/>
          </a:stretch>
        </p:blipFill>
        <p:spPr>
          <a:xfrm>
            <a:off x="308610" y="232410"/>
            <a:ext cx="913130" cy="897890"/>
          </a:xfrm>
          <a:prstGeom prst="rect">
            <a:avLst/>
          </a:prstGeom>
        </p:spPr>
      </p:pic>
      <p:sp>
        <p:nvSpPr>
          <p:cNvPr id="6" name="Rectangle 5"/>
          <p:cNvSpPr>
            <a:spLocks noChangeArrowheads="1"/>
          </p:cNvSpPr>
          <p:nvPr/>
        </p:nvSpPr>
        <p:spPr bwMode="auto">
          <a:xfrm>
            <a:off x="4115435" y="2052955"/>
            <a:ext cx="1294130" cy="480060"/>
          </a:xfrm>
          <a:prstGeom prst="rect">
            <a:avLst/>
          </a:prstGeom>
          <a:solidFill>
            <a:srgbClr val="0070C0"/>
          </a:solidFill>
          <a:ln>
            <a:noFill/>
          </a:ln>
        </p:spPr>
        <p:txBody>
          <a:bodyPr vert="horz" wrap="square" lIns="96413" tIns="48207" rIns="96413" bIns="48207" numCol="1" anchor="t" anchorCtr="0" compatLnSpc="1"/>
          <a:lstStyle/>
          <a:p>
            <a:r>
              <a:rPr lang="en-US" sz="2800" b="1" dirty="0">
                <a:solidFill>
                  <a:srgbClr val="FFFFFF"/>
                </a:solidFill>
                <a:latin typeface="Times New Roman" panose="02020603050405020304" charset="0"/>
                <a:ea typeface="+mn-ea"/>
                <a:cs typeface="Times New Roman" panose="02020603050405020304" charset="0"/>
                <a:sym typeface="+mn-lt"/>
              </a:rPr>
              <a:t>HAKE</a:t>
            </a:r>
          </a:p>
        </p:txBody>
      </p:sp>
      <p:sp>
        <p:nvSpPr>
          <p:cNvPr id="29" name="Rectangle 5"/>
          <p:cNvSpPr>
            <a:spLocks noChangeArrowheads="1"/>
          </p:cNvSpPr>
          <p:nvPr/>
        </p:nvSpPr>
        <p:spPr bwMode="auto">
          <a:xfrm>
            <a:off x="7371080" y="2040255"/>
            <a:ext cx="1332865" cy="504190"/>
          </a:xfrm>
          <a:prstGeom prst="rect">
            <a:avLst/>
          </a:prstGeom>
          <a:solidFill>
            <a:srgbClr val="0070C0"/>
          </a:solidFill>
          <a:ln>
            <a:noFill/>
          </a:ln>
        </p:spPr>
        <p:txBody>
          <a:bodyPr vert="horz" wrap="square" lIns="96413" tIns="48207" rIns="96413" bIns="48207" numCol="1" anchor="t" anchorCtr="0" compatLnSpc="1"/>
          <a:lstStyle/>
          <a:p>
            <a:r>
              <a:rPr lang="en-US" sz="2800" b="1" dirty="0">
                <a:solidFill>
                  <a:srgbClr val="FFFFFF"/>
                </a:solidFill>
                <a:latin typeface="Times New Roman" panose="02020603050405020304" charset="0"/>
                <a:ea typeface="+mn-ea"/>
                <a:cs typeface="Times New Roman" panose="02020603050405020304" charset="0"/>
                <a:sym typeface="+mn-lt"/>
              </a:rPr>
              <a:t>RotatE</a:t>
            </a:r>
          </a:p>
        </p:txBody>
      </p:sp>
      <p:sp>
        <p:nvSpPr>
          <p:cNvPr id="32" name="Rectangle 5"/>
          <p:cNvSpPr>
            <a:spLocks noChangeArrowheads="1"/>
          </p:cNvSpPr>
          <p:nvPr/>
        </p:nvSpPr>
        <p:spPr bwMode="auto">
          <a:xfrm>
            <a:off x="9713595" y="2040255"/>
            <a:ext cx="1408430" cy="504825"/>
          </a:xfrm>
          <a:prstGeom prst="rect">
            <a:avLst/>
          </a:prstGeom>
          <a:solidFill>
            <a:srgbClr val="0070C0"/>
          </a:solidFill>
          <a:ln>
            <a:noFill/>
          </a:ln>
        </p:spPr>
        <p:txBody>
          <a:bodyPr vert="horz" wrap="square" lIns="96413" tIns="48207" rIns="96413" bIns="48207" numCol="1" anchor="t" anchorCtr="0" compatLnSpc="1"/>
          <a:lstStyle/>
          <a:p>
            <a:r>
              <a:rPr lang="en-US" sz="2800" b="1" dirty="0">
                <a:solidFill>
                  <a:srgbClr val="FFFFFF"/>
                </a:solidFill>
                <a:latin typeface="Times New Roman" panose="02020603050405020304" charset="0"/>
                <a:ea typeface="+mn-ea"/>
                <a:cs typeface="Times New Roman" panose="02020603050405020304" charset="0"/>
                <a:sym typeface="+mn-lt"/>
              </a:rPr>
              <a:t>HAKE</a:t>
            </a:r>
          </a:p>
        </p:txBody>
      </p:sp>
      <p:sp>
        <p:nvSpPr>
          <p:cNvPr id="34" name="Oval 7"/>
          <p:cNvSpPr>
            <a:spLocks noChangeArrowheads="1"/>
          </p:cNvSpPr>
          <p:nvPr/>
        </p:nvSpPr>
        <p:spPr bwMode="auto">
          <a:xfrm rot="19200000">
            <a:off x="8627790" y="1668959"/>
            <a:ext cx="1235449" cy="1243631"/>
          </a:xfrm>
          <a:prstGeom prst="ellipse">
            <a:avLst/>
          </a:prstGeom>
          <a:solidFill>
            <a:srgbClr val="0070C0"/>
          </a:solidFill>
          <a:ln>
            <a:noFill/>
          </a:ln>
          <a:effectLst/>
        </p:spPr>
        <p:txBody>
          <a:bodyPr vert="horz" wrap="square" lIns="96413" tIns="48207" rIns="96413" bIns="48207" numCol="1" anchor="ctr" anchorCtr="0" compatLnSpc="1"/>
          <a:lstStyle/>
          <a:p>
            <a:pPr algn="ctr"/>
            <a:endParaRPr lang="en-US" sz="4215" dirty="0">
              <a:solidFill>
                <a:schemeClr val="bg1"/>
              </a:solidFill>
              <a:latin typeface="+mn-lt"/>
              <a:ea typeface="+mn-ea"/>
              <a:cs typeface="+mn-ea"/>
              <a:sym typeface="+mn-lt"/>
            </a:endParaRPr>
          </a:p>
        </p:txBody>
      </p:sp>
      <p:sp>
        <p:nvSpPr>
          <p:cNvPr id="35" name="文本框 34"/>
          <p:cNvSpPr txBox="1"/>
          <p:nvPr/>
        </p:nvSpPr>
        <p:spPr>
          <a:xfrm>
            <a:off x="3138170" y="1996440"/>
            <a:ext cx="977265" cy="521970"/>
          </a:xfrm>
          <a:prstGeom prst="rect">
            <a:avLst/>
          </a:prstGeom>
          <a:noFill/>
        </p:spPr>
        <p:txBody>
          <a:bodyPr wrap="square" rtlCol="0">
            <a:spAutoFit/>
          </a:bodyPr>
          <a:lstStyle/>
          <a:p>
            <a:r>
              <a:rPr lang="en-US" altLang="zh-CN" sz="2800" b="1">
                <a:solidFill>
                  <a:schemeClr val="bg1"/>
                </a:solidFill>
                <a:latin typeface="Times New Roman" panose="02020603050405020304" charset="0"/>
                <a:cs typeface="Times New Roman" panose="02020603050405020304" charset="0"/>
              </a:rPr>
              <a:t>AIM</a:t>
            </a:r>
          </a:p>
        </p:txBody>
      </p:sp>
      <p:sp>
        <p:nvSpPr>
          <p:cNvPr id="36" name="文本框 35"/>
          <p:cNvSpPr txBox="1"/>
          <p:nvPr/>
        </p:nvSpPr>
        <p:spPr>
          <a:xfrm>
            <a:off x="8732520" y="2067560"/>
            <a:ext cx="1052830" cy="521970"/>
          </a:xfrm>
          <a:prstGeom prst="rect">
            <a:avLst/>
          </a:prstGeom>
          <a:noFill/>
        </p:spPr>
        <p:txBody>
          <a:bodyPr wrap="square" rtlCol="0">
            <a:spAutoFit/>
          </a:bodyPr>
          <a:lstStyle/>
          <a:p>
            <a:r>
              <a:rPr lang="en-US" altLang="zh-CN" sz="2800" b="1">
                <a:solidFill>
                  <a:schemeClr val="bg1"/>
                </a:solidFill>
                <a:latin typeface="Times New Roman" panose="02020603050405020304" charset="0"/>
                <a:ea typeface="华文琥珀" panose="02010800040101010101" charset="-122"/>
                <a:cs typeface="Times New Roman" panose="02020603050405020304" charset="0"/>
              </a:rPr>
              <a:t>WAY</a:t>
            </a:r>
          </a:p>
        </p:txBody>
      </p:sp>
      <p:sp>
        <p:nvSpPr>
          <p:cNvPr id="38" name="文本框 37"/>
          <p:cNvSpPr txBox="1"/>
          <p:nvPr/>
        </p:nvSpPr>
        <p:spPr>
          <a:xfrm>
            <a:off x="1316990" y="2824480"/>
            <a:ext cx="1545590" cy="460375"/>
          </a:xfrm>
          <a:prstGeom prst="rect">
            <a:avLst/>
          </a:prstGeom>
          <a:noFill/>
        </p:spPr>
        <p:txBody>
          <a:bodyPr wrap="square" rtlCol="0">
            <a:spAutoFit/>
          </a:bodyPr>
          <a:lstStyle/>
          <a:p>
            <a:r>
              <a:rPr lang="zh-CN" altLang="en-US" sz="2400"/>
              <a:t>关系模式</a:t>
            </a:r>
          </a:p>
        </p:txBody>
      </p:sp>
      <p:sp>
        <p:nvSpPr>
          <p:cNvPr id="100" name="文本框 99"/>
          <p:cNvSpPr txBox="1"/>
          <p:nvPr/>
        </p:nvSpPr>
        <p:spPr>
          <a:xfrm>
            <a:off x="3909060" y="2879090"/>
            <a:ext cx="2194560" cy="1198880"/>
          </a:xfrm>
          <a:prstGeom prst="rect">
            <a:avLst/>
          </a:prstGeom>
          <a:noFill/>
          <a:ln w="9525">
            <a:noFill/>
          </a:ln>
        </p:spPr>
        <p:txBody>
          <a:bodyPr wrap="square">
            <a:spAutoFit/>
          </a:bodyPr>
          <a:lstStyle/>
          <a:p>
            <a:pPr marL="0" indent="0"/>
            <a:r>
              <a:rPr lang="zh-CN" sz="2400" b="0">
                <a:latin typeface="宋体" panose="02010600030101010101" pitchFamily="2" charset="-122"/>
                <a:cs typeface="宋体" panose="02010600030101010101" pitchFamily="2" charset="-122"/>
              </a:rPr>
              <a:t>语义层次结构及</a:t>
            </a:r>
            <a:r>
              <a:rPr lang="en-US" sz="2400" b="0">
                <a:latin typeface="宋体" panose="02010600030101010101" pitchFamily="2" charset="-122"/>
                <a:cs typeface="宋体" panose="02010600030101010101" pitchFamily="2" charset="-122"/>
              </a:rPr>
              <a:t>RotatE</a:t>
            </a:r>
            <a:r>
              <a:rPr lang="zh-CN" sz="2400" b="0">
                <a:latin typeface="宋体" panose="02010600030101010101" pitchFamily="2" charset="-122"/>
                <a:cs typeface="宋体" panose="02010600030101010101" pitchFamily="2" charset="-122"/>
              </a:rPr>
              <a:t>建模的关系模式</a:t>
            </a:r>
            <a:endParaRPr lang="zh-CN" altLang="en-US" sz="2400">
              <a:latin typeface="宋体" panose="02010600030101010101" pitchFamily="2" charset="-122"/>
              <a:cs typeface="宋体" panose="02010600030101010101" pitchFamily="2" charset="-122"/>
            </a:endParaRPr>
          </a:p>
        </p:txBody>
      </p:sp>
      <p:sp>
        <p:nvSpPr>
          <p:cNvPr id="39" name="文本框 38"/>
          <p:cNvSpPr txBox="1"/>
          <p:nvPr/>
        </p:nvSpPr>
        <p:spPr>
          <a:xfrm>
            <a:off x="6175375" y="2896235"/>
            <a:ext cx="2947035" cy="2676525"/>
          </a:xfrm>
          <a:prstGeom prst="rect">
            <a:avLst/>
          </a:prstGeom>
          <a:noFill/>
          <a:ln w="9525">
            <a:noFill/>
          </a:ln>
        </p:spPr>
        <p:txBody>
          <a:bodyPr wrap="square">
            <a:spAutoFit/>
          </a:bodyPr>
          <a:lstStyle/>
          <a:p>
            <a:pPr marL="0" indent="0"/>
            <a:r>
              <a:rPr lang="en-US" sz="2400" b="0">
                <a:latin typeface="Times New Roman" panose="02020603050405020304" charset="0"/>
                <a:ea typeface="宋体" panose="02010600030101010101" pitchFamily="2" charset="-122"/>
                <a:cs typeface="Times New Roman" panose="02020603050405020304" charset="0"/>
              </a:rPr>
              <a:t>RotatE</a:t>
            </a:r>
            <a:r>
              <a:rPr lang="zh-CN" sz="2400" b="0">
                <a:latin typeface="Times New Roman" panose="02020603050405020304" charset="0"/>
                <a:ea typeface="宋体" panose="02010600030101010101" pitchFamily="2" charset="-122"/>
                <a:cs typeface="Times New Roman" panose="02020603050405020304" charset="0"/>
              </a:rPr>
              <a:t>建模将关系建模为复空间中的旋转，这激励两个链接实体具有相同的模量，而忽略关系。</a:t>
            </a:r>
            <a:r>
              <a:rPr lang="en-US" sz="2400">
                <a:latin typeface="Times New Roman" panose="02020603050405020304" charset="0"/>
                <a:cs typeface="Times New Roman" panose="02020603050405020304" charset="0"/>
                <a:sym typeface="+mn-ea"/>
              </a:rPr>
              <a:t>RotatE</a:t>
            </a:r>
            <a:r>
              <a:rPr lang="zh-CN" sz="2400">
                <a:latin typeface="Times New Roman" panose="02020603050405020304" charset="0"/>
                <a:cs typeface="Times New Roman" panose="02020603050405020304" charset="0"/>
                <a:sym typeface="+mn-ea"/>
              </a:rPr>
              <a:t>模量的不同是由于训练不准确造成的</a:t>
            </a:r>
            <a:endParaRPr lang="zh-CN" altLang="en-US" sz="2400">
              <a:latin typeface="Times New Roman" panose="02020603050405020304" charset="0"/>
              <a:cs typeface="Times New Roman" panose="02020603050405020304" charset="0"/>
            </a:endParaRPr>
          </a:p>
        </p:txBody>
      </p:sp>
      <p:sp>
        <p:nvSpPr>
          <p:cNvPr id="40" name="文本框 39"/>
          <p:cNvSpPr txBox="1"/>
          <p:nvPr/>
        </p:nvSpPr>
        <p:spPr>
          <a:xfrm>
            <a:off x="9597390" y="2879090"/>
            <a:ext cx="2978785" cy="1938020"/>
          </a:xfrm>
          <a:prstGeom prst="rect">
            <a:avLst/>
          </a:prstGeom>
          <a:noFill/>
          <a:ln w="9525">
            <a:noFill/>
          </a:ln>
        </p:spPr>
        <p:txBody>
          <a:bodyPr wrap="square">
            <a:spAutoFit/>
          </a:bodyPr>
          <a:lstStyle/>
          <a:p>
            <a:pPr marL="0" indent="0"/>
            <a:r>
              <a:rPr lang="en-US" sz="2400" b="0">
                <a:latin typeface="Times New Roman" panose="02020603050405020304" charset="0"/>
                <a:ea typeface="宋体" panose="02010600030101010101" pitchFamily="2" charset="-122"/>
                <a:cs typeface="Times New Roman" panose="02020603050405020304" charset="0"/>
              </a:rPr>
              <a:t>HAKE</a:t>
            </a:r>
            <a:r>
              <a:rPr lang="zh-CN" sz="2400" b="0">
                <a:latin typeface="Times New Roman" panose="02020603050405020304" charset="0"/>
                <a:ea typeface="宋体" panose="02010600030101010101" pitchFamily="2" charset="-122"/>
                <a:cs typeface="Times New Roman" panose="02020603050405020304" charset="0"/>
              </a:rPr>
              <a:t>显式的建模模量信息，这使得</a:t>
            </a:r>
            <a:r>
              <a:rPr lang="en-US" sz="2400" b="0">
                <a:latin typeface="Times New Roman" panose="02020603050405020304" charset="0"/>
                <a:ea typeface="宋体" panose="02010600030101010101" pitchFamily="2" charset="-122"/>
                <a:cs typeface="Times New Roman" panose="02020603050405020304" charset="0"/>
              </a:rPr>
              <a:t>HAKE</a:t>
            </a:r>
            <a:r>
              <a:rPr lang="zh-CN" sz="2400" b="0">
                <a:latin typeface="Times New Roman" panose="02020603050405020304" charset="0"/>
                <a:ea typeface="宋体" panose="02010600030101010101" pitchFamily="2" charset="-122"/>
                <a:cs typeface="Times New Roman" panose="02020603050405020304" charset="0"/>
              </a:rPr>
              <a:t>在区分不同层级的实体上显著优于</a:t>
            </a:r>
            <a:r>
              <a:rPr lang="en-US" sz="2400" b="0">
                <a:latin typeface="Times New Roman" panose="02020603050405020304" charset="0"/>
                <a:ea typeface="宋体" panose="02010600030101010101" pitchFamily="2" charset="-122"/>
                <a:cs typeface="Times New Roman" panose="02020603050405020304" charset="0"/>
              </a:rPr>
              <a:t>RotatE</a:t>
            </a:r>
            <a:endParaRPr lang="zh-CN" altLang="en-US" sz="2400">
              <a:latin typeface="Times New Roman" panose="02020603050405020304" charset="0"/>
              <a:cs typeface="Times New Roman" panose="02020603050405020304" charset="0"/>
            </a:endParaRPr>
          </a:p>
        </p:txBody>
      </p:sp>
      <p:sp>
        <p:nvSpPr>
          <p:cNvPr id="5" name="文本框 4">
            <a:hlinkClick r:id="rId4" action="ppaction://hlinksldjump"/>
            <a:extLst>
              <a:ext uri="{FF2B5EF4-FFF2-40B4-BE49-F238E27FC236}">
                <a16:creationId xmlns:a16="http://schemas.microsoft.com/office/drawing/2014/main" id="{7CC65579-79C3-487F-9F54-B74ED7A51CD2}"/>
              </a:ext>
            </a:extLst>
          </p:cNvPr>
          <p:cNvSpPr txBox="1"/>
          <p:nvPr/>
        </p:nvSpPr>
        <p:spPr>
          <a:xfrm>
            <a:off x="1460823" y="447973"/>
            <a:ext cx="5400600" cy="646331"/>
          </a:xfrm>
          <a:prstGeom prst="rect">
            <a:avLst/>
          </a:prstGeom>
          <a:noFill/>
        </p:spPr>
        <p:txBody>
          <a:bodyPr wrap="square" rtlCol="0">
            <a:spAutoFit/>
          </a:bodyPr>
          <a:lstStyle/>
          <a:p>
            <a:r>
              <a:rPr lang="en-US" altLang="zh-CN" dirty="0"/>
              <a:t>                                                                                       </a:t>
            </a:r>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
          <p:cNvSpPr/>
          <p:nvPr/>
        </p:nvSpPr>
        <p:spPr bwMode="auto">
          <a:xfrm>
            <a:off x="5286375" y="1744980"/>
            <a:ext cx="1772920" cy="1772920"/>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3" name="Oval 14"/>
          <p:cNvSpPr/>
          <p:nvPr/>
        </p:nvSpPr>
        <p:spPr bwMode="auto">
          <a:xfrm>
            <a:off x="2249170" y="1750060"/>
            <a:ext cx="1772920" cy="1772920"/>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4" name="Oval 13"/>
          <p:cNvSpPr/>
          <p:nvPr/>
        </p:nvSpPr>
        <p:spPr bwMode="auto">
          <a:xfrm>
            <a:off x="8874125" y="1750060"/>
            <a:ext cx="1772920" cy="1772920"/>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11" name="Plus 2"/>
          <p:cNvSpPr/>
          <p:nvPr/>
        </p:nvSpPr>
        <p:spPr bwMode="auto">
          <a:xfrm>
            <a:off x="7553173" y="2260574"/>
            <a:ext cx="731859" cy="731860"/>
          </a:xfrm>
          <a:prstGeom prst="mathPlus">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04" tIns="48203" rIns="96404" bIns="48203"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21" name="Equal 34"/>
          <p:cNvSpPr/>
          <p:nvPr/>
        </p:nvSpPr>
        <p:spPr bwMode="auto">
          <a:xfrm>
            <a:off x="4322032" y="2314106"/>
            <a:ext cx="609563" cy="609563"/>
          </a:xfrm>
          <a:prstGeom prst="mathEqual">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04" tIns="48203" rIns="96404" bIns="48203"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14" name="文本占位符 13"/>
          <p:cNvSpPr>
            <a:spLocks noGrp="1"/>
          </p:cNvSpPr>
          <p:nvPr>
            <p:ph type="body" sz="quarter" idx="13"/>
          </p:nvPr>
        </p:nvSpPr>
        <p:spPr/>
        <p:txBody>
          <a:bodyPr/>
          <a:lstStyle/>
          <a:p>
            <a:r>
              <a:rPr lang="en-US" altLang="zh-CN" dirty="0">
                <a:cs typeface="+mn-ea"/>
                <a:sym typeface="+mn-lt"/>
              </a:rPr>
              <a:t>HAKE</a:t>
            </a:r>
            <a:r>
              <a:rPr lang="zh-CN" altLang="en-US" dirty="0">
                <a:cs typeface="+mn-ea"/>
                <a:sym typeface="+mn-lt"/>
              </a:rPr>
              <a:t>介绍之组成部分</a:t>
            </a:r>
          </a:p>
        </p:txBody>
      </p:sp>
      <p:sp>
        <p:nvSpPr>
          <p:cNvPr id="23"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t>11</a:t>
            </a:fld>
            <a:endParaRPr lang="zh-CN" altLang="en-US" dirty="0">
              <a:latin typeface="+mn-lt"/>
              <a:ea typeface="+mn-ea"/>
              <a:cs typeface="+mn-ea"/>
              <a:sym typeface="+mn-lt"/>
            </a:endParaRPr>
          </a:p>
        </p:txBody>
      </p:sp>
      <p:pic>
        <p:nvPicPr>
          <p:cNvPr id="16" name="图片 15" descr="大连海事大学"/>
          <p:cNvPicPr>
            <a:picLocks noChangeAspect="1"/>
          </p:cNvPicPr>
          <p:nvPr/>
        </p:nvPicPr>
        <p:blipFill>
          <a:blip r:embed="rId3"/>
          <a:stretch>
            <a:fillRect/>
          </a:stretch>
        </p:blipFill>
        <p:spPr>
          <a:xfrm>
            <a:off x="308610" y="232410"/>
            <a:ext cx="913130" cy="897890"/>
          </a:xfrm>
          <a:prstGeom prst="rect">
            <a:avLst/>
          </a:prstGeom>
        </p:spPr>
      </p:pic>
      <p:sp>
        <p:nvSpPr>
          <p:cNvPr id="18" name="文本框 17"/>
          <p:cNvSpPr txBox="1"/>
          <p:nvPr/>
        </p:nvSpPr>
        <p:spPr>
          <a:xfrm>
            <a:off x="5606415" y="2033270"/>
            <a:ext cx="1132840" cy="1198880"/>
          </a:xfrm>
          <a:prstGeom prst="rect">
            <a:avLst/>
          </a:prstGeom>
          <a:noFill/>
        </p:spPr>
        <p:txBody>
          <a:bodyPr wrap="square" rtlCol="0">
            <a:spAutoFit/>
          </a:bodyPr>
          <a:lstStyle/>
          <a:p>
            <a:r>
              <a:rPr lang="zh-CN" altLang="en-US" sz="3600" b="1" dirty="0">
                <a:solidFill>
                  <a:schemeClr val="bg1"/>
                </a:solidFill>
              </a:rPr>
              <a:t>模量部分</a:t>
            </a:r>
          </a:p>
        </p:txBody>
      </p:sp>
      <p:sp>
        <p:nvSpPr>
          <p:cNvPr id="20" name="文本框 19"/>
          <p:cNvSpPr txBox="1"/>
          <p:nvPr/>
        </p:nvSpPr>
        <p:spPr>
          <a:xfrm>
            <a:off x="9170670" y="2037080"/>
            <a:ext cx="1185545" cy="1198880"/>
          </a:xfrm>
          <a:prstGeom prst="rect">
            <a:avLst/>
          </a:prstGeom>
          <a:noFill/>
        </p:spPr>
        <p:txBody>
          <a:bodyPr wrap="square" rtlCol="0">
            <a:spAutoFit/>
          </a:bodyPr>
          <a:lstStyle/>
          <a:p>
            <a:r>
              <a:rPr lang="zh-CN" altLang="en-US" sz="3600" b="1" dirty="0">
                <a:solidFill>
                  <a:schemeClr val="bg1"/>
                </a:solidFill>
              </a:rPr>
              <a:t>相位部分</a:t>
            </a:r>
          </a:p>
        </p:txBody>
      </p:sp>
      <p:sp>
        <p:nvSpPr>
          <p:cNvPr id="22" name="文本框 21"/>
          <p:cNvSpPr txBox="1"/>
          <p:nvPr/>
        </p:nvSpPr>
        <p:spPr>
          <a:xfrm>
            <a:off x="2404110" y="2313940"/>
            <a:ext cx="1634490" cy="645160"/>
          </a:xfrm>
          <a:prstGeom prst="rect">
            <a:avLst/>
          </a:prstGeom>
          <a:noFill/>
        </p:spPr>
        <p:txBody>
          <a:bodyPr wrap="square" rtlCol="0">
            <a:spAutoFit/>
          </a:bodyPr>
          <a:lstStyle/>
          <a:p>
            <a:r>
              <a:rPr lang="en-US" altLang="zh-CN" sz="3600" b="1" dirty="0">
                <a:solidFill>
                  <a:schemeClr val="bg1"/>
                </a:solidFill>
                <a:latin typeface="Times New Roman" panose="02020603050405020304" charset="0"/>
                <a:cs typeface="Times New Roman" panose="02020603050405020304" charset="0"/>
              </a:rPr>
              <a:t>HAKE</a:t>
            </a:r>
          </a:p>
        </p:txBody>
      </p:sp>
      <p:sp>
        <p:nvSpPr>
          <p:cNvPr id="31" name="直角上箭头 30"/>
          <p:cNvSpPr/>
          <p:nvPr/>
        </p:nvSpPr>
        <p:spPr>
          <a:xfrm rot="5400000">
            <a:off x="2865120" y="3508375"/>
            <a:ext cx="1656080" cy="1440180"/>
          </a:xfrm>
          <a:prstGeom prst="bentUpArrow">
            <a:avLst/>
          </a:prstGeom>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直角上箭头 31"/>
          <p:cNvSpPr/>
          <p:nvPr/>
        </p:nvSpPr>
        <p:spPr>
          <a:xfrm rot="5400000">
            <a:off x="2865120" y="4876800"/>
            <a:ext cx="1656080" cy="14401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773295" y="4264660"/>
            <a:ext cx="2927350" cy="864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773295" y="5632450"/>
            <a:ext cx="3816350" cy="864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747895" y="4410075"/>
            <a:ext cx="3093720" cy="583565"/>
          </a:xfrm>
          <a:prstGeom prst="rect">
            <a:avLst/>
          </a:prstGeom>
          <a:noFill/>
        </p:spPr>
        <p:txBody>
          <a:bodyPr wrap="square" rtlCol="0">
            <a:spAutoFit/>
          </a:bodyPr>
          <a:lstStyle/>
          <a:p>
            <a:r>
              <a:rPr lang="zh-CN" altLang="en-US" sz="3200">
                <a:solidFill>
                  <a:schemeClr val="bg1"/>
                </a:solidFill>
              </a:rPr>
              <a:t>不同层级的实体</a:t>
            </a:r>
          </a:p>
        </p:txBody>
      </p:sp>
      <p:sp>
        <p:nvSpPr>
          <p:cNvPr id="36" name="文本框 35"/>
          <p:cNvSpPr txBox="1"/>
          <p:nvPr/>
        </p:nvSpPr>
        <p:spPr>
          <a:xfrm>
            <a:off x="4989195" y="5815965"/>
            <a:ext cx="3244215" cy="583565"/>
          </a:xfrm>
          <a:prstGeom prst="rect">
            <a:avLst/>
          </a:prstGeom>
          <a:noFill/>
        </p:spPr>
        <p:txBody>
          <a:bodyPr wrap="square" rtlCol="0">
            <a:spAutoFit/>
          </a:bodyPr>
          <a:lstStyle/>
          <a:p>
            <a:r>
              <a:rPr lang="zh-CN" altLang="en-US" sz="3200">
                <a:solidFill>
                  <a:schemeClr val="bg1"/>
                </a:solidFill>
              </a:rPr>
              <a:t>相同层级的实体</a:t>
            </a:r>
          </a:p>
        </p:txBody>
      </p:sp>
      <p:sp>
        <p:nvSpPr>
          <p:cNvPr id="37" name="上箭头 36"/>
          <p:cNvSpPr/>
          <p:nvPr/>
        </p:nvSpPr>
        <p:spPr>
          <a:xfrm>
            <a:off x="5278755" y="3688080"/>
            <a:ext cx="1800225" cy="64833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上箭头 37"/>
          <p:cNvSpPr/>
          <p:nvPr/>
        </p:nvSpPr>
        <p:spPr>
          <a:xfrm>
            <a:off x="7944485" y="3700780"/>
            <a:ext cx="2437765" cy="2713990"/>
          </a:xfrm>
          <a:prstGeom prst="bentUpArrow">
            <a:avLst>
              <a:gd name="adj1" fmla="val 25000"/>
              <a:gd name="adj2" fmla="val 25000"/>
              <a:gd name="adj3" fmla="val 244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hlinkClick r:id="rId4" action="ppaction://hlinksldjump"/>
            <a:extLst>
              <a:ext uri="{FF2B5EF4-FFF2-40B4-BE49-F238E27FC236}">
                <a16:creationId xmlns:a16="http://schemas.microsoft.com/office/drawing/2014/main" id="{56381C62-AF30-44D9-A67C-0DB7AEFD5B0D}"/>
              </a:ext>
            </a:extLst>
          </p:cNvPr>
          <p:cNvSpPr txBox="1"/>
          <p:nvPr/>
        </p:nvSpPr>
        <p:spPr>
          <a:xfrm>
            <a:off x="1532831" y="519981"/>
            <a:ext cx="3745924" cy="369332"/>
          </a:xfrm>
          <a:prstGeom prst="rect">
            <a:avLst/>
          </a:prstGeom>
          <a:noFill/>
        </p:spPr>
        <p:txBody>
          <a:bodyPr wrap="square" rtlCol="0">
            <a:spAutoFit/>
          </a:bodyPr>
          <a:lstStyle/>
          <a:p>
            <a:r>
              <a:rPr lang="en-US" altLang="zh-CN" dirty="0"/>
              <a:t>                                                                  </a:t>
            </a:r>
            <a:endParaRPr lang="zh-CN" altLang="en-US" dirty="0"/>
          </a:p>
        </p:txBody>
      </p:sp>
      <p:sp>
        <p:nvSpPr>
          <p:cNvPr id="6" name="文本框 5">
            <a:hlinkClick r:id="rId5" action="ppaction://hlinksldjump"/>
            <a:extLst>
              <a:ext uri="{FF2B5EF4-FFF2-40B4-BE49-F238E27FC236}">
                <a16:creationId xmlns:a16="http://schemas.microsoft.com/office/drawing/2014/main" id="{29B456AC-122E-4141-B5E7-CDD0D029BFC7}"/>
              </a:ext>
            </a:extLst>
          </p:cNvPr>
          <p:cNvSpPr txBox="1"/>
          <p:nvPr/>
        </p:nvSpPr>
        <p:spPr>
          <a:xfrm>
            <a:off x="2120678" y="2204102"/>
            <a:ext cx="2076449" cy="923330"/>
          </a:xfrm>
          <a:prstGeom prst="rect">
            <a:avLst/>
          </a:prstGeom>
          <a:noFill/>
        </p:spPr>
        <p:txBody>
          <a:bodyPr wrap="square" rtlCol="0">
            <a:spAutoFit/>
          </a:bodyPr>
          <a:lstStyle/>
          <a:p>
            <a:endParaRPr lang="en-US" altLang="zh-CN" dirty="0"/>
          </a:p>
          <a:p>
            <a:endParaRPr lang="en-US" altLang="zh-CN" dirty="0"/>
          </a:p>
          <a:p>
            <a:r>
              <a:rPr lang="en-US" altLang="zh-CN" dirty="0"/>
              <a:t>                </a:t>
            </a:r>
            <a:endParaRPr lang="zh-CN" altLang="en-US" dirty="0"/>
          </a:p>
        </p:txBody>
      </p:sp>
      <p:sp>
        <p:nvSpPr>
          <p:cNvPr id="7" name="文本框 6">
            <a:hlinkClick r:id="rId6" action="ppaction://hlinksldjump"/>
            <a:extLst>
              <a:ext uri="{FF2B5EF4-FFF2-40B4-BE49-F238E27FC236}">
                <a16:creationId xmlns:a16="http://schemas.microsoft.com/office/drawing/2014/main" id="{93B01A51-3303-4CCD-86D0-DF3E81BC3026}"/>
              </a:ext>
            </a:extLst>
          </p:cNvPr>
          <p:cNvSpPr txBox="1"/>
          <p:nvPr/>
        </p:nvSpPr>
        <p:spPr>
          <a:xfrm>
            <a:off x="5111338" y="1863090"/>
            <a:ext cx="2151005" cy="1754326"/>
          </a:xfrm>
          <a:prstGeom prst="rect">
            <a:avLst/>
          </a:prstGeom>
          <a:noFill/>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endParaRPr lang="zh-CN" altLang="en-US" dirty="0"/>
          </a:p>
        </p:txBody>
      </p:sp>
      <p:sp>
        <p:nvSpPr>
          <p:cNvPr id="9" name="文本框 8">
            <a:hlinkClick r:id="rId7" action="ppaction://hlinksldjump"/>
            <a:extLst>
              <a:ext uri="{FF2B5EF4-FFF2-40B4-BE49-F238E27FC236}">
                <a16:creationId xmlns:a16="http://schemas.microsoft.com/office/drawing/2014/main" id="{E5B2EAFE-C462-4966-B9FC-C757AE8AC41E}"/>
              </a:ext>
            </a:extLst>
          </p:cNvPr>
          <p:cNvSpPr txBox="1"/>
          <p:nvPr/>
        </p:nvSpPr>
        <p:spPr>
          <a:xfrm>
            <a:off x="8589645" y="1744980"/>
            <a:ext cx="2376234" cy="2031325"/>
          </a:xfrm>
          <a:prstGeom prst="rect">
            <a:avLst/>
          </a:prstGeom>
          <a:noFill/>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 calcmode="lin" valueType="num">
                                      <p:cBhvr>
                                        <p:cTn id="9" dur="250" fill="hold"/>
                                        <p:tgtEl>
                                          <p:spTgt spid="11"/>
                                        </p:tgtEl>
                                        <p:attrNameLst>
                                          <p:attrName>style.rotation</p:attrName>
                                        </p:attrNameLst>
                                      </p:cBhvr>
                                      <p:tavLst>
                                        <p:tav tm="0">
                                          <p:val>
                                            <p:fltVal val="90"/>
                                          </p:val>
                                        </p:tav>
                                        <p:tav tm="100000">
                                          <p:val>
                                            <p:fltVal val="0"/>
                                          </p:val>
                                        </p:tav>
                                      </p:tavLst>
                                    </p:anim>
                                    <p:animEffect transition="in" filter="fade">
                                      <p:cBhvr>
                                        <p:cTn id="10" dur="25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250" fill="hold"/>
                                        <p:tgtEl>
                                          <p:spTgt spid="21"/>
                                        </p:tgtEl>
                                        <p:attrNameLst>
                                          <p:attrName>ppt_w</p:attrName>
                                        </p:attrNameLst>
                                      </p:cBhvr>
                                      <p:tavLst>
                                        <p:tav tm="0">
                                          <p:val>
                                            <p:fltVal val="0"/>
                                          </p:val>
                                        </p:tav>
                                        <p:tav tm="100000">
                                          <p:val>
                                            <p:strVal val="#ppt_w"/>
                                          </p:val>
                                        </p:tav>
                                      </p:tavLst>
                                    </p:anim>
                                    <p:anim calcmode="lin" valueType="num">
                                      <p:cBhvr>
                                        <p:cTn id="16" dur="250" fill="hold"/>
                                        <p:tgtEl>
                                          <p:spTgt spid="21"/>
                                        </p:tgtEl>
                                        <p:attrNameLst>
                                          <p:attrName>ppt_h</p:attrName>
                                        </p:attrNameLst>
                                      </p:cBhvr>
                                      <p:tavLst>
                                        <p:tav tm="0">
                                          <p:val>
                                            <p:fltVal val="0"/>
                                          </p:val>
                                        </p:tav>
                                        <p:tav tm="100000">
                                          <p:val>
                                            <p:strVal val="#ppt_h"/>
                                          </p:val>
                                        </p:tav>
                                      </p:tavLst>
                                    </p:anim>
                                    <p:anim calcmode="lin" valueType="num">
                                      <p:cBhvr>
                                        <p:cTn id="17" dur="250" fill="hold"/>
                                        <p:tgtEl>
                                          <p:spTgt spid="21"/>
                                        </p:tgtEl>
                                        <p:attrNameLst>
                                          <p:attrName>style.rotation</p:attrName>
                                        </p:attrNameLst>
                                      </p:cBhvr>
                                      <p:tavLst>
                                        <p:tav tm="0">
                                          <p:val>
                                            <p:fltVal val="90"/>
                                          </p:val>
                                        </p:tav>
                                        <p:tav tm="100000">
                                          <p:val>
                                            <p:fltVal val="0"/>
                                          </p:val>
                                        </p:tav>
                                      </p:tavLst>
                                    </p:anim>
                                    <p:animEffect transition="in" filter="fade">
                                      <p:cBhvr>
                                        <p:cTn id="18"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768476" y="454660"/>
            <a:ext cx="4156844" cy="503555"/>
          </a:xfrm>
        </p:spPr>
        <p:txBody>
          <a:bodyPr>
            <a:noAutofit/>
          </a:bodyPr>
          <a:lstStyle/>
          <a:p>
            <a:r>
              <a:rPr lang="en-US" altLang="zh-CN" sz="2800" dirty="0">
                <a:cs typeface="+mn-ea"/>
                <a:sym typeface="+mn-lt"/>
              </a:rPr>
              <a:t>HAKE</a:t>
            </a:r>
            <a:r>
              <a:rPr lang="zh-CN" altLang="en-US" sz="2800" dirty="0">
                <a:cs typeface="+mn-ea"/>
                <a:sym typeface="+mn-lt"/>
              </a:rPr>
              <a:t>组成部分之模量部分</a:t>
            </a:r>
          </a:p>
        </p:txBody>
      </p:sp>
      <p:sp>
        <p:nvSpPr>
          <p:cNvPr id="2" name="灯片编号占位符 1"/>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12</a:t>
            </a:fld>
            <a:endParaRPr lang="zh-CN" altLang="en-US">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
        <p:nvSpPr>
          <p:cNvPr id="4" name="下箭头标注 3"/>
          <p:cNvSpPr/>
          <p:nvPr/>
        </p:nvSpPr>
        <p:spPr>
          <a:xfrm>
            <a:off x="1748790" y="3825240"/>
            <a:ext cx="1910715" cy="864235"/>
          </a:xfrm>
          <a:prstGeom prst="downArrowCallout">
            <a:avLst>
              <a:gd name="adj1" fmla="val 22189"/>
              <a:gd name="adj2" fmla="val 25000"/>
              <a:gd name="adj3" fmla="val 25000"/>
              <a:gd name="adj4" fmla="val 649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48790" y="3825240"/>
            <a:ext cx="1903095" cy="583565"/>
          </a:xfrm>
          <a:prstGeom prst="rect">
            <a:avLst/>
          </a:prstGeom>
          <a:noFill/>
        </p:spPr>
        <p:txBody>
          <a:bodyPr wrap="square" rtlCol="0">
            <a:spAutoFit/>
          </a:bodyPr>
          <a:lstStyle/>
          <a:p>
            <a:r>
              <a:rPr lang="zh-CN" altLang="en-US" sz="3200" b="1">
                <a:solidFill>
                  <a:schemeClr val="bg1"/>
                </a:solidFill>
              </a:rPr>
              <a:t>公式表示</a:t>
            </a:r>
          </a:p>
        </p:txBody>
      </p:sp>
      <p:pic>
        <p:nvPicPr>
          <p:cNvPr id="7" name="图片 6"/>
          <p:cNvPicPr>
            <a:picLocks noChangeAspect="1"/>
          </p:cNvPicPr>
          <p:nvPr/>
        </p:nvPicPr>
        <p:blipFill>
          <a:blip r:embed="rId4"/>
          <a:stretch>
            <a:fillRect/>
          </a:stretch>
        </p:blipFill>
        <p:spPr>
          <a:xfrm>
            <a:off x="1028700" y="4840605"/>
            <a:ext cx="3432810" cy="757555"/>
          </a:xfrm>
          <a:prstGeom prst="rect">
            <a:avLst/>
          </a:prstGeom>
        </p:spPr>
      </p:pic>
      <p:sp>
        <p:nvSpPr>
          <p:cNvPr id="8" name="下箭头标注 7"/>
          <p:cNvSpPr/>
          <p:nvPr/>
        </p:nvSpPr>
        <p:spPr>
          <a:xfrm>
            <a:off x="6202680" y="3753485"/>
            <a:ext cx="1910715" cy="864235"/>
          </a:xfrm>
          <a:prstGeom prst="downArrowCallout">
            <a:avLst>
              <a:gd name="adj1" fmla="val 22189"/>
              <a:gd name="adj2" fmla="val 25000"/>
              <a:gd name="adj3" fmla="val 25000"/>
              <a:gd name="adj4" fmla="val 649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202680" y="3753485"/>
            <a:ext cx="2092325" cy="583565"/>
          </a:xfrm>
          <a:prstGeom prst="rect">
            <a:avLst/>
          </a:prstGeom>
          <a:noFill/>
        </p:spPr>
        <p:txBody>
          <a:bodyPr wrap="square" rtlCol="0">
            <a:spAutoFit/>
          </a:bodyPr>
          <a:lstStyle/>
          <a:p>
            <a:r>
              <a:rPr lang="zh-CN" altLang="en-US" sz="3200" b="1">
                <a:solidFill>
                  <a:schemeClr val="bg1"/>
                </a:solidFill>
              </a:rPr>
              <a:t>距离函数</a:t>
            </a:r>
          </a:p>
        </p:txBody>
      </p:sp>
      <p:pic>
        <p:nvPicPr>
          <p:cNvPr id="11" name="图片 10"/>
          <p:cNvPicPr>
            <a:picLocks noChangeAspect="1"/>
          </p:cNvPicPr>
          <p:nvPr/>
        </p:nvPicPr>
        <p:blipFill>
          <a:blip r:embed="rId5"/>
          <a:stretch>
            <a:fillRect/>
          </a:stretch>
        </p:blipFill>
        <p:spPr>
          <a:xfrm>
            <a:off x="5077460" y="4912995"/>
            <a:ext cx="5664200" cy="568960"/>
          </a:xfrm>
          <a:prstGeom prst="rect">
            <a:avLst/>
          </a:prstGeom>
        </p:spPr>
      </p:pic>
      <p:pic>
        <p:nvPicPr>
          <p:cNvPr id="13" name="图片 12"/>
          <p:cNvPicPr>
            <a:picLocks noChangeAspect="1"/>
          </p:cNvPicPr>
          <p:nvPr/>
        </p:nvPicPr>
        <p:blipFill>
          <a:blip r:embed="rId6"/>
          <a:stretch>
            <a:fillRect/>
          </a:stretch>
        </p:blipFill>
        <p:spPr>
          <a:xfrm>
            <a:off x="3037205" y="5546090"/>
            <a:ext cx="1531620" cy="609600"/>
          </a:xfrm>
          <a:prstGeom prst="rect">
            <a:avLst/>
          </a:prstGeom>
        </p:spPr>
      </p:pic>
      <p:sp>
        <p:nvSpPr>
          <p:cNvPr id="14" name="右箭头 13"/>
          <p:cNvSpPr/>
          <p:nvPr/>
        </p:nvSpPr>
        <p:spPr>
          <a:xfrm>
            <a:off x="956310" y="1671955"/>
            <a:ext cx="2080895" cy="1109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56310" y="1959610"/>
            <a:ext cx="2122805" cy="583565"/>
          </a:xfrm>
          <a:prstGeom prst="rect">
            <a:avLst/>
          </a:prstGeom>
          <a:noFill/>
        </p:spPr>
        <p:txBody>
          <a:bodyPr wrap="square" rtlCol="0">
            <a:spAutoFit/>
          </a:bodyPr>
          <a:lstStyle/>
          <a:p>
            <a:r>
              <a:rPr lang="zh-CN" altLang="en-US" sz="3200" b="1">
                <a:solidFill>
                  <a:schemeClr val="bg1"/>
                </a:solidFill>
              </a:rPr>
              <a:t>灵感来源</a:t>
            </a:r>
          </a:p>
        </p:txBody>
      </p:sp>
      <p:sp>
        <p:nvSpPr>
          <p:cNvPr id="16" name="文本框 15"/>
          <p:cNvSpPr txBox="1"/>
          <p:nvPr/>
        </p:nvSpPr>
        <p:spPr>
          <a:xfrm>
            <a:off x="3055775" y="1532821"/>
            <a:ext cx="1816735" cy="1569660"/>
          </a:xfrm>
          <a:prstGeom prst="rect">
            <a:avLst/>
          </a:prstGeom>
          <a:noFill/>
        </p:spPr>
        <p:txBody>
          <a:bodyPr wrap="square" rtlCol="0">
            <a:spAutoFit/>
          </a:bodyPr>
          <a:lstStyle/>
          <a:p>
            <a:r>
              <a:rPr lang="zh-CN" altLang="en-US" sz="2400" dirty="0"/>
              <a:t>具有层次结构属性的实体可以看做树形结构</a:t>
            </a:r>
          </a:p>
        </p:txBody>
      </p:sp>
      <p:sp>
        <p:nvSpPr>
          <p:cNvPr id="19" name="右箭头 18"/>
          <p:cNvSpPr/>
          <p:nvPr/>
        </p:nvSpPr>
        <p:spPr>
          <a:xfrm>
            <a:off x="5420995" y="2063115"/>
            <a:ext cx="1151890" cy="375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728777" y="1599333"/>
            <a:ext cx="1910715" cy="1569660"/>
          </a:xfrm>
          <a:prstGeom prst="rect">
            <a:avLst/>
          </a:prstGeom>
          <a:noFill/>
        </p:spPr>
        <p:txBody>
          <a:bodyPr wrap="square" rtlCol="0">
            <a:spAutoFit/>
          </a:bodyPr>
          <a:lstStyle/>
          <a:p>
            <a:r>
              <a:rPr lang="zh-CN" altLang="en-US" sz="2400" dirty="0"/>
              <a:t>使用实体节点的深度来建模不同层级结构</a:t>
            </a:r>
          </a:p>
        </p:txBody>
      </p:sp>
      <p:pic>
        <p:nvPicPr>
          <p:cNvPr id="21" name="图片 20"/>
          <p:cNvPicPr>
            <a:picLocks noChangeAspect="1"/>
          </p:cNvPicPr>
          <p:nvPr/>
        </p:nvPicPr>
        <p:blipFill>
          <a:blip r:embed="rId7"/>
          <a:stretch>
            <a:fillRect/>
          </a:stretch>
        </p:blipFill>
        <p:spPr>
          <a:xfrm>
            <a:off x="9165590" y="1240790"/>
            <a:ext cx="3613150" cy="3168015"/>
          </a:xfrm>
          <a:prstGeom prst="rect">
            <a:avLst/>
          </a:prstGeom>
        </p:spPr>
      </p:pic>
      <p:pic>
        <p:nvPicPr>
          <p:cNvPr id="6" name="图片 5"/>
          <p:cNvPicPr>
            <a:picLocks noChangeAspect="1"/>
          </p:cNvPicPr>
          <p:nvPr/>
        </p:nvPicPr>
        <p:blipFill>
          <a:blip r:embed="rId8"/>
          <a:stretch>
            <a:fillRect/>
          </a:stretch>
        </p:blipFill>
        <p:spPr>
          <a:xfrm>
            <a:off x="1101090" y="5690870"/>
            <a:ext cx="1847215" cy="440055"/>
          </a:xfrm>
          <a:prstGeom prst="rect">
            <a:avLst/>
          </a:prstGeom>
        </p:spPr>
      </p:pic>
      <p:sp>
        <p:nvSpPr>
          <p:cNvPr id="9" name="文本框 8">
            <a:hlinkClick r:id="rId9" action="ppaction://hlinksldjump"/>
            <a:extLst>
              <a:ext uri="{FF2B5EF4-FFF2-40B4-BE49-F238E27FC236}">
                <a16:creationId xmlns:a16="http://schemas.microsoft.com/office/drawing/2014/main" id="{897784EF-79ED-4DBE-8B3B-77C77D62CF48}"/>
              </a:ext>
            </a:extLst>
          </p:cNvPr>
          <p:cNvSpPr txBox="1"/>
          <p:nvPr/>
        </p:nvSpPr>
        <p:spPr>
          <a:xfrm>
            <a:off x="1604839" y="389255"/>
            <a:ext cx="4464496" cy="646331"/>
          </a:xfrm>
          <a:prstGeom prst="rect">
            <a:avLst/>
          </a:prstGeom>
          <a:noFill/>
        </p:spPr>
        <p:txBody>
          <a:bodyPr wrap="square" rtlCol="0">
            <a:spAutoFit/>
          </a:bodyPr>
          <a:lstStyle/>
          <a:p>
            <a:r>
              <a:rPr lang="en-US" altLang="zh-CN" dirty="0"/>
              <a:t>                                                 </a:t>
            </a:r>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768476" y="454660"/>
            <a:ext cx="4156844" cy="503555"/>
          </a:xfrm>
        </p:spPr>
        <p:txBody>
          <a:bodyPr>
            <a:noAutofit/>
          </a:bodyPr>
          <a:lstStyle/>
          <a:p>
            <a:r>
              <a:rPr lang="en-US" altLang="zh-CN" sz="2800" dirty="0">
                <a:cs typeface="+mn-ea"/>
                <a:sym typeface="+mn-lt"/>
              </a:rPr>
              <a:t>HAKE</a:t>
            </a:r>
            <a:r>
              <a:rPr lang="zh-CN" altLang="en-US" sz="2800" dirty="0">
                <a:cs typeface="+mn-ea"/>
                <a:sym typeface="+mn-lt"/>
              </a:rPr>
              <a:t>组成部分之模量部分</a:t>
            </a:r>
          </a:p>
        </p:txBody>
      </p:sp>
      <p:sp>
        <p:nvSpPr>
          <p:cNvPr id="2" name="灯片编号占位符 1"/>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13</a:t>
            </a:fld>
            <a:endParaRPr lang="zh-CN" altLang="en-US">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
        <p:nvSpPr>
          <p:cNvPr id="9" name="文本框 8">
            <a:hlinkClick r:id="rId4" action="ppaction://hlinksldjump"/>
            <a:extLst>
              <a:ext uri="{FF2B5EF4-FFF2-40B4-BE49-F238E27FC236}">
                <a16:creationId xmlns:a16="http://schemas.microsoft.com/office/drawing/2014/main" id="{897784EF-79ED-4DBE-8B3B-77C77D62CF48}"/>
              </a:ext>
            </a:extLst>
          </p:cNvPr>
          <p:cNvSpPr txBox="1"/>
          <p:nvPr/>
        </p:nvSpPr>
        <p:spPr>
          <a:xfrm>
            <a:off x="1604839" y="389255"/>
            <a:ext cx="4464496" cy="646331"/>
          </a:xfrm>
          <a:prstGeom prst="rect">
            <a:avLst/>
          </a:prstGeom>
          <a:noFill/>
        </p:spPr>
        <p:txBody>
          <a:bodyPr wrap="square" rtlCol="0">
            <a:spAutoFit/>
          </a:bodyPr>
          <a:lstStyle/>
          <a:p>
            <a:r>
              <a:rPr lang="en-US" altLang="zh-CN" dirty="0"/>
              <a:t>                                                 </a:t>
            </a:r>
          </a:p>
          <a:p>
            <a:r>
              <a:rPr lang="en-US" altLang="zh-CN" dirty="0"/>
              <a:t>                                     </a:t>
            </a:r>
            <a:endParaRPr lang="zh-CN" altLang="en-US" dirty="0"/>
          </a:p>
        </p:txBody>
      </p:sp>
      <p:sp>
        <p:nvSpPr>
          <p:cNvPr id="12" name="文本框 11">
            <a:extLst>
              <a:ext uri="{FF2B5EF4-FFF2-40B4-BE49-F238E27FC236}">
                <a16:creationId xmlns:a16="http://schemas.microsoft.com/office/drawing/2014/main" id="{C4399BA3-4A2C-432F-B321-4C95BEAF5A1C}"/>
              </a:ext>
            </a:extLst>
          </p:cNvPr>
          <p:cNvSpPr txBox="1"/>
          <p:nvPr/>
        </p:nvSpPr>
        <p:spPr>
          <a:xfrm>
            <a:off x="7705460" y="4243379"/>
            <a:ext cx="4036533" cy="1938992"/>
          </a:xfrm>
          <a:prstGeom prst="rect">
            <a:avLst/>
          </a:prstGeom>
          <a:noFill/>
        </p:spPr>
        <p:txBody>
          <a:bodyPr wrap="square" rtlCol="0">
            <a:spAutoFit/>
          </a:bodyPr>
          <a:lstStyle/>
          <a:p>
            <a:r>
              <a:rPr lang="zh-CN" altLang="en-US" sz="3200" b="1" dirty="0">
                <a:latin typeface="Times New Roman" panose="02020603050405020304" pitchFamily="18" charset="0"/>
                <a:cs typeface="Times New Roman" panose="02020603050405020304" pitchFamily="18" charset="0"/>
              </a:rPr>
              <a:t>目标：</a:t>
            </a:r>
            <a:endParaRPr lang="en-US" altLang="zh-CN" sz="3200" b="1" dirty="0">
              <a:latin typeface="Times New Roman" panose="02020603050405020304" pitchFamily="18" charset="0"/>
              <a:cs typeface="Times New Roman" panose="02020603050405020304" pitchFamily="18" charset="0"/>
            </a:endParaRPr>
          </a:p>
          <a:p>
            <a:r>
              <a:rPr lang="en-US" altLang="zh-CN" sz="3200" b="1" dirty="0">
                <a:latin typeface="Times New Roman" panose="02020603050405020304" pitchFamily="18" charset="0"/>
                <a:cs typeface="Times New Roman" panose="02020603050405020304" pitchFamily="18" charset="0"/>
              </a:rPr>
              <a:t>    </a:t>
            </a:r>
            <a:r>
              <a:rPr lang="zh-CN" altLang="en-US" sz="3200" b="1" dirty="0">
                <a:latin typeface="Times New Roman" panose="02020603050405020304" pitchFamily="18" charset="0"/>
                <a:cs typeface="Times New Roman" panose="02020603050405020304" pitchFamily="18" charset="0"/>
              </a:rPr>
              <a:t>最小化</a:t>
            </a:r>
            <a:r>
              <a:rPr lang="en-US" altLang="zh-CN" sz="3200" b="1" dirty="0" err="1">
                <a:latin typeface="Times New Roman" panose="02020603050405020304" pitchFamily="18" charset="0"/>
                <a:cs typeface="Times New Roman" panose="02020603050405020304" pitchFamily="18" charset="0"/>
              </a:rPr>
              <a:t>d</a:t>
            </a:r>
            <a:r>
              <a:rPr lang="en-US" altLang="zh-CN" sz="3200" b="1" baseline="-25000" dirty="0" err="1">
                <a:latin typeface="Times New Roman" panose="02020603050405020304" pitchFamily="18" charset="0"/>
                <a:cs typeface="Times New Roman" panose="02020603050405020304" pitchFamily="18" charset="0"/>
              </a:rPr>
              <a:t>r</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h</a:t>
            </a:r>
            <a:r>
              <a:rPr lang="en-US" altLang="zh-CN" sz="3200" b="1" baseline="-25000" dirty="0">
                <a:latin typeface="Times New Roman" panose="02020603050405020304" pitchFamily="18" charset="0"/>
                <a:cs typeface="Times New Roman" panose="02020603050405020304" pitchFamily="18" charset="0"/>
              </a:rPr>
              <a:t>m</a:t>
            </a:r>
            <a:r>
              <a:rPr lang="en-US" altLang="zh-CN" sz="3200" b="1" dirty="0">
                <a:latin typeface="Times New Roman" panose="02020603050405020304" pitchFamily="18" charset="0"/>
                <a:cs typeface="Times New Roman" panose="02020603050405020304" pitchFamily="18" charset="0"/>
              </a:rPr>
              <a:t>, t</a:t>
            </a:r>
            <a:r>
              <a:rPr lang="en-US" altLang="zh-CN" sz="3200" b="1" baseline="-25000" dirty="0">
                <a:latin typeface="Times New Roman" panose="02020603050405020304" pitchFamily="18" charset="0"/>
                <a:cs typeface="Times New Roman" panose="02020603050405020304" pitchFamily="18" charset="0"/>
              </a:rPr>
              <a:t>1,m</a:t>
            </a:r>
            <a:r>
              <a:rPr lang="zh-CN" altLang="en-US" sz="3200" b="1" dirty="0">
                <a:latin typeface="Times New Roman" panose="02020603050405020304" pitchFamily="18" charset="0"/>
                <a:cs typeface="Times New Roman" panose="02020603050405020304" pitchFamily="18" charset="0"/>
              </a:rPr>
              <a:t>）</a:t>
            </a:r>
            <a:endParaRPr lang="en-US" altLang="zh-CN" sz="3200" b="1" dirty="0">
              <a:latin typeface="Times New Roman" panose="02020603050405020304" pitchFamily="18" charset="0"/>
              <a:cs typeface="Times New Roman" panose="02020603050405020304" pitchFamily="18" charset="0"/>
            </a:endParaRPr>
          </a:p>
          <a:p>
            <a:r>
              <a:rPr lang="zh-CN" altLang="en-US" sz="3200" b="1" dirty="0">
                <a:latin typeface="Times New Roman" panose="02020603050405020304" pitchFamily="18" charset="0"/>
                <a:cs typeface="Times New Roman" panose="02020603050405020304" pitchFamily="18" charset="0"/>
              </a:rPr>
              <a:t>    最大化</a:t>
            </a:r>
            <a:r>
              <a:rPr lang="en-US" altLang="zh-CN" sz="3200" b="1" dirty="0" err="1">
                <a:latin typeface="Times New Roman" panose="02020603050405020304" pitchFamily="18" charset="0"/>
                <a:cs typeface="Times New Roman" panose="02020603050405020304" pitchFamily="18" charset="0"/>
              </a:rPr>
              <a:t>d</a:t>
            </a:r>
            <a:r>
              <a:rPr lang="en-US" altLang="zh-CN" sz="3200" b="1" baseline="-25000" dirty="0" err="1">
                <a:latin typeface="Times New Roman" panose="02020603050405020304" pitchFamily="18" charset="0"/>
                <a:cs typeface="Times New Roman" panose="02020603050405020304" pitchFamily="18" charset="0"/>
              </a:rPr>
              <a:t>r</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h</a:t>
            </a:r>
            <a:r>
              <a:rPr lang="en-US" altLang="zh-CN" sz="3200" b="1" baseline="-25000" dirty="0">
                <a:latin typeface="Times New Roman" panose="02020603050405020304" pitchFamily="18" charset="0"/>
                <a:cs typeface="Times New Roman" panose="02020603050405020304" pitchFamily="18" charset="0"/>
              </a:rPr>
              <a:t>m</a:t>
            </a:r>
            <a:r>
              <a:rPr lang="en-US" altLang="zh-CN" sz="3200" b="1" dirty="0">
                <a:latin typeface="Times New Roman" panose="02020603050405020304" pitchFamily="18" charset="0"/>
                <a:cs typeface="Times New Roman" panose="02020603050405020304" pitchFamily="18" charset="0"/>
              </a:rPr>
              <a:t>, t</a:t>
            </a:r>
            <a:r>
              <a:rPr lang="en-US" altLang="zh-CN" sz="3200" b="1" baseline="-25000" dirty="0">
                <a:latin typeface="Times New Roman" panose="02020603050405020304" pitchFamily="18" charset="0"/>
                <a:cs typeface="Times New Roman" panose="02020603050405020304" pitchFamily="18" charset="0"/>
              </a:rPr>
              <a:t>2,m</a:t>
            </a:r>
            <a:r>
              <a:rPr lang="zh-CN" altLang="en-US" sz="3200" b="1" dirty="0">
                <a:latin typeface="Times New Roman" panose="02020603050405020304" pitchFamily="18" charset="0"/>
                <a:cs typeface="Times New Roman" panose="02020603050405020304" pitchFamily="18" charset="0"/>
              </a:rPr>
              <a:t>）</a:t>
            </a:r>
            <a:endParaRPr lang="en-US" altLang="zh-CN" sz="3200" b="1" dirty="0">
              <a:latin typeface="Times New Roman" panose="02020603050405020304" pitchFamily="18" charset="0"/>
              <a:cs typeface="Times New Roman" panose="02020603050405020304" pitchFamily="18" charset="0"/>
            </a:endParaRPr>
          </a:p>
          <a:p>
            <a:endParaRPr lang="zh-CN" altLang="en-US" sz="2400" b="1"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782108BE-FD9F-4798-8516-53F222733D5B}"/>
              </a:ext>
            </a:extLst>
          </p:cNvPr>
          <p:cNvCxnSpPr>
            <a:cxnSpLocks/>
          </p:cNvCxnSpPr>
          <p:nvPr/>
        </p:nvCxnSpPr>
        <p:spPr>
          <a:xfrm>
            <a:off x="1699906" y="2320181"/>
            <a:ext cx="2736304" cy="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9595498-973F-4020-BCE2-BF63EBADD67D}"/>
              </a:ext>
            </a:extLst>
          </p:cNvPr>
          <p:cNvSpPr txBox="1"/>
          <p:nvPr/>
        </p:nvSpPr>
        <p:spPr>
          <a:xfrm>
            <a:off x="884759" y="1766183"/>
            <a:ext cx="815147" cy="1107996"/>
          </a:xfrm>
          <a:prstGeom prst="rect">
            <a:avLst/>
          </a:prstGeom>
          <a:noFill/>
        </p:spPr>
        <p:txBody>
          <a:bodyPr wrap="square" rtlCol="0">
            <a:spAutoFit/>
          </a:bodyPr>
          <a:lstStyle/>
          <a:p>
            <a:r>
              <a:rPr lang="en-US" altLang="zh-CN" sz="6600" b="1" dirty="0">
                <a:latin typeface="Times New Roman" panose="02020603050405020304" pitchFamily="18" charset="0"/>
                <a:ea typeface="华文琥珀" panose="02010800040101010101" pitchFamily="2" charset="-122"/>
                <a:cs typeface="Times New Roman" panose="02020603050405020304" pitchFamily="18" charset="0"/>
              </a:rPr>
              <a:t>h</a:t>
            </a:r>
            <a:endParaRPr lang="zh-CN" altLang="en-US" sz="6600" b="1" dirty="0">
              <a:latin typeface="Times New Roman" panose="02020603050405020304" pitchFamily="18" charset="0"/>
              <a:ea typeface="华文琥珀" panose="0201080004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11BEB4AC-FD0C-4A00-A1B0-B3092776019A}"/>
              </a:ext>
            </a:extLst>
          </p:cNvPr>
          <p:cNvSpPr txBox="1"/>
          <p:nvPr/>
        </p:nvSpPr>
        <p:spPr>
          <a:xfrm>
            <a:off x="4544855" y="1662817"/>
            <a:ext cx="899468" cy="1107996"/>
          </a:xfrm>
          <a:prstGeom prst="rect">
            <a:avLst/>
          </a:prstGeom>
          <a:noFill/>
        </p:spPr>
        <p:txBody>
          <a:bodyPr wrap="square" rtlCol="0">
            <a:spAutoFit/>
          </a:bodyPr>
          <a:lstStyle/>
          <a:p>
            <a:r>
              <a:rPr lang="en-US" altLang="zh-CN" sz="6600" b="1" dirty="0">
                <a:latin typeface="Times New Roman" panose="02020603050405020304" pitchFamily="18" charset="0"/>
                <a:ea typeface="华文琥珀" panose="02010800040101010101" pitchFamily="2" charset="-122"/>
                <a:cs typeface="Times New Roman" panose="02020603050405020304" pitchFamily="18" charset="0"/>
              </a:rPr>
              <a:t>t</a:t>
            </a:r>
            <a:r>
              <a:rPr lang="en-US" altLang="zh-CN" sz="6600" b="1" baseline="-25000" dirty="0">
                <a:latin typeface="Times New Roman" panose="02020603050405020304" pitchFamily="18" charset="0"/>
                <a:ea typeface="华文琥珀" panose="02010800040101010101" pitchFamily="2" charset="-122"/>
                <a:cs typeface="Times New Roman" panose="02020603050405020304" pitchFamily="18" charset="0"/>
              </a:rPr>
              <a:t>1</a:t>
            </a:r>
            <a:endParaRPr lang="zh-CN" altLang="en-US" sz="6600" b="1" dirty="0">
              <a:latin typeface="Times New Roman" panose="02020603050405020304" pitchFamily="18" charset="0"/>
              <a:ea typeface="华文琥珀" panose="0201080004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008A57C-794F-4DC2-AF2A-61843B91ECB3}"/>
              </a:ext>
            </a:extLst>
          </p:cNvPr>
          <p:cNvSpPr txBox="1"/>
          <p:nvPr/>
        </p:nvSpPr>
        <p:spPr>
          <a:xfrm>
            <a:off x="2834348" y="1314681"/>
            <a:ext cx="576064" cy="1107996"/>
          </a:xfrm>
          <a:prstGeom prst="rect">
            <a:avLst/>
          </a:prstGeom>
          <a:noFill/>
        </p:spPr>
        <p:txBody>
          <a:bodyPr wrap="square" rtlCol="0">
            <a:spAutoFit/>
          </a:bodyPr>
          <a:lstStyle/>
          <a:p>
            <a:r>
              <a:rPr lang="en-US" altLang="zh-CN" sz="6600" b="1" dirty="0">
                <a:latin typeface="Times New Roman" panose="02020603050405020304" pitchFamily="18" charset="0"/>
                <a:cs typeface="Times New Roman" panose="02020603050405020304" pitchFamily="18" charset="0"/>
              </a:rPr>
              <a:t>r</a:t>
            </a:r>
            <a:endParaRPr lang="zh-CN" altLang="en-US" sz="6600" b="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28BAF08E-182C-4EC5-B38A-90F0C73A69AC}"/>
              </a:ext>
            </a:extLst>
          </p:cNvPr>
          <p:cNvCxnSpPr>
            <a:cxnSpLocks/>
          </p:cNvCxnSpPr>
          <p:nvPr/>
        </p:nvCxnSpPr>
        <p:spPr>
          <a:xfrm>
            <a:off x="1699906" y="3531543"/>
            <a:ext cx="2736304" cy="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017E933-E983-43FE-9413-C916BFBC86EC}"/>
              </a:ext>
            </a:extLst>
          </p:cNvPr>
          <p:cNvSpPr txBox="1"/>
          <p:nvPr/>
        </p:nvSpPr>
        <p:spPr>
          <a:xfrm>
            <a:off x="884759" y="2977545"/>
            <a:ext cx="815147" cy="1107996"/>
          </a:xfrm>
          <a:prstGeom prst="rect">
            <a:avLst/>
          </a:prstGeom>
          <a:noFill/>
        </p:spPr>
        <p:txBody>
          <a:bodyPr wrap="square" rtlCol="0">
            <a:spAutoFit/>
          </a:bodyPr>
          <a:lstStyle/>
          <a:p>
            <a:r>
              <a:rPr lang="en-US" altLang="zh-CN" sz="6600" b="1" dirty="0">
                <a:latin typeface="Times New Roman" panose="02020603050405020304" pitchFamily="18" charset="0"/>
                <a:ea typeface="华文琥珀" panose="02010800040101010101" pitchFamily="2" charset="-122"/>
                <a:cs typeface="Times New Roman" panose="02020603050405020304" pitchFamily="18" charset="0"/>
              </a:rPr>
              <a:t>h</a:t>
            </a:r>
            <a:endParaRPr lang="zh-CN" altLang="en-US" sz="6600" b="1" dirty="0">
              <a:latin typeface="Times New Roman" panose="02020603050405020304" pitchFamily="18" charset="0"/>
              <a:ea typeface="华文琥珀" panose="02010800040101010101"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1FC58DF6-F0FB-446A-8019-A1AB15470F85}"/>
              </a:ext>
            </a:extLst>
          </p:cNvPr>
          <p:cNvSpPr txBox="1"/>
          <p:nvPr/>
        </p:nvSpPr>
        <p:spPr>
          <a:xfrm>
            <a:off x="4544855" y="2874179"/>
            <a:ext cx="899468" cy="1107996"/>
          </a:xfrm>
          <a:prstGeom prst="rect">
            <a:avLst/>
          </a:prstGeom>
          <a:noFill/>
        </p:spPr>
        <p:txBody>
          <a:bodyPr wrap="square" rtlCol="0">
            <a:spAutoFit/>
          </a:bodyPr>
          <a:lstStyle/>
          <a:p>
            <a:r>
              <a:rPr lang="en-US" altLang="zh-CN" sz="6600" b="1" dirty="0">
                <a:latin typeface="Times New Roman" panose="02020603050405020304" pitchFamily="18" charset="0"/>
                <a:ea typeface="华文琥珀" panose="02010800040101010101" pitchFamily="2" charset="-122"/>
                <a:cs typeface="Times New Roman" panose="02020603050405020304" pitchFamily="18" charset="0"/>
              </a:rPr>
              <a:t>t</a:t>
            </a:r>
            <a:r>
              <a:rPr lang="en-US" altLang="zh-CN" sz="6600" b="1" baseline="-25000" dirty="0">
                <a:latin typeface="Times New Roman" panose="02020603050405020304" pitchFamily="18" charset="0"/>
                <a:ea typeface="华文琥珀" panose="02010800040101010101" pitchFamily="2" charset="-122"/>
                <a:cs typeface="Times New Roman" panose="02020603050405020304" pitchFamily="18" charset="0"/>
              </a:rPr>
              <a:t>2</a:t>
            </a:r>
            <a:endParaRPr lang="zh-CN" altLang="en-US" sz="6600" b="1" dirty="0">
              <a:latin typeface="Times New Roman" panose="02020603050405020304" pitchFamily="18" charset="0"/>
              <a:ea typeface="华文琥珀" panose="0201080004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ACCBDC53-41E4-41BE-8CC8-DD0BD467DB9A}"/>
              </a:ext>
            </a:extLst>
          </p:cNvPr>
          <p:cNvSpPr txBox="1"/>
          <p:nvPr/>
        </p:nvSpPr>
        <p:spPr>
          <a:xfrm>
            <a:off x="2803085" y="2525172"/>
            <a:ext cx="576064" cy="1107996"/>
          </a:xfrm>
          <a:prstGeom prst="rect">
            <a:avLst/>
          </a:prstGeom>
          <a:noFill/>
        </p:spPr>
        <p:txBody>
          <a:bodyPr wrap="square" rtlCol="0">
            <a:spAutoFit/>
          </a:bodyPr>
          <a:lstStyle/>
          <a:p>
            <a:r>
              <a:rPr lang="en-US" altLang="zh-CN" sz="6600" b="1" dirty="0">
                <a:latin typeface="Times New Roman" panose="02020603050405020304" pitchFamily="18" charset="0"/>
                <a:cs typeface="Times New Roman" panose="02020603050405020304" pitchFamily="18" charset="0"/>
              </a:rPr>
              <a:t>r</a:t>
            </a:r>
            <a:endParaRPr lang="zh-CN" altLang="en-US" sz="6600" b="1" dirty="0">
              <a:latin typeface="Times New Roman" panose="02020603050405020304" pitchFamily="18" charset="0"/>
              <a:cs typeface="Times New Roman" panose="02020603050405020304" pitchFamily="18" charset="0"/>
            </a:endParaRPr>
          </a:p>
        </p:txBody>
      </p:sp>
      <p:sp>
        <p:nvSpPr>
          <p:cNvPr id="31" name="乘号 30">
            <a:extLst>
              <a:ext uri="{FF2B5EF4-FFF2-40B4-BE49-F238E27FC236}">
                <a16:creationId xmlns:a16="http://schemas.microsoft.com/office/drawing/2014/main" id="{6593ABD2-C8C4-44DE-A23A-78AF3E12AD65}"/>
              </a:ext>
            </a:extLst>
          </p:cNvPr>
          <p:cNvSpPr/>
          <p:nvPr/>
        </p:nvSpPr>
        <p:spPr>
          <a:xfrm>
            <a:off x="2458894" y="2915204"/>
            <a:ext cx="1115492" cy="119449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FBE42E4A-0428-4B31-B31F-D8C7683339CB}"/>
              </a:ext>
            </a:extLst>
          </p:cNvPr>
          <p:cNvSpPr txBox="1"/>
          <p:nvPr/>
        </p:nvSpPr>
        <p:spPr>
          <a:xfrm>
            <a:off x="7365479" y="1997015"/>
            <a:ext cx="4392488" cy="646331"/>
          </a:xfrm>
          <a:prstGeom prst="rect">
            <a:avLst/>
          </a:prstGeom>
          <a:noFill/>
        </p:spPr>
        <p:txBody>
          <a:bodyPr wrap="square" rtlCol="0">
            <a:spAutoFit/>
          </a:bodyPr>
          <a:lstStyle/>
          <a:p>
            <a:r>
              <a:rPr lang="zh-CN" altLang="en-US" sz="3600" b="1" dirty="0">
                <a:latin typeface="Times New Roman" panose="02020603050405020304" pitchFamily="18" charset="0"/>
                <a:cs typeface="Times New Roman" panose="02020603050405020304" pitchFamily="18" charset="0"/>
              </a:rPr>
              <a:t>（</a:t>
            </a:r>
            <a:r>
              <a:rPr lang="en-US" altLang="zh-CN" sz="3600" b="1" dirty="0">
                <a:latin typeface="Times New Roman" panose="02020603050405020304" pitchFamily="18" charset="0"/>
                <a:cs typeface="Times New Roman" panose="02020603050405020304" pitchFamily="18" charset="0"/>
              </a:rPr>
              <a:t>h</a:t>
            </a:r>
            <a:r>
              <a:rPr lang="zh-CN" altLang="en-US" sz="3600" b="1" dirty="0">
                <a:latin typeface="Times New Roman" panose="02020603050405020304" pitchFamily="18" charset="0"/>
                <a:cs typeface="Times New Roman" panose="02020603050405020304" pitchFamily="18" charset="0"/>
              </a:rPr>
              <a:t>，</a:t>
            </a:r>
            <a:r>
              <a:rPr lang="en-US" altLang="zh-CN" sz="3600" b="1" dirty="0">
                <a:latin typeface="Times New Roman" panose="02020603050405020304" pitchFamily="18" charset="0"/>
                <a:cs typeface="Times New Roman" panose="02020603050405020304" pitchFamily="18" charset="0"/>
              </a:rPr>
              <a:t>r</a:t>
            </a:r>
            <a:r>
              <a:rPr lang="zh-CN" altLang="en-US" sz="3600" b="1"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t</a:t>
            </a:r>
            <a:r>
              <a:rPr lang="en-US" altLang="zh-CN" sz="3600" b="1" baseline="-25000" dirty="0">
                <a:latin typeface="Times New Roman" panose="02020603050405020304" pitchFamily="18" charset="0"/>
                <a:cs typeface="Times New Roman" panose="02020603050405020304" pitchFamily="18" charset="0"/>
              </a:rPr>
              <a:t>1</a:t>
            </a:r>
            <a:r>
              <a:rPr lang="zh-CN" altLang="en-US" sz="3600" b="1"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cs typeface="Times New Roman" panose="02020603050405020304" pitchFamily="18" charset="0"/>
              </a:rPr>
              <a:t>正样本</a:t>
            </a:r>
            <a:endParaRPr lang="en-US" altLang="zh-CN" sz="36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1C45A71A-6AF7-4EC2-9A61-9847247B32CB}"/>
              </a:ext>
            </a:extLst>
          </p:cNvPr>
          <p:cNvSpPr txBox="1"/>
          <p:nvPr/>
        </p:nvSpPr>
        <p:spPr>
          <a:xfrm>
            <a:off x="7365479" y="3289316"/>
            <a:ext cx="4392488" cy="646331"/>
          </a:xfrm>
          <a:prstGeom prst="rect">
            <a:avLst/>
          </a:prstGeom>
          <a:noFill/>
        </p:spPr>
        <p:txBody>
          <a:bodyPr wrap="square" rtlCol="0">
            <a:spAutoFit/>
          </a:bodyPr>
          <a:lstStyle/>
          <a:p>
            <a:r>
              <a:rPr lang="zh-CN" altLang="en-US" sz="3600" b="1" dirty="0">
                <a:latin typeface="Times New Roman" panose="02020603050405020304" pitchFamily="18" charset="0"/>
                <a:cs typeface="Times New Roman" panose="02020603050405020304" pitchFamily="18" charset="0"/>
              </a:rPr>
              <a:t>（</a:t>
            </a:r>
            <a:r>
              <a:rPr lang="en-US" altLang="zh-CN" sz="3600" b="1" dirty="0">
                <a:latin typeface="Times New Roman" panose="02020603050405020304" pitchFamily="18" charset="0"/>
                <a:cs typeface="Times New Roman" panose="02020603050405020304" pitchFamily="18" charset="0"/>
              </a:rPr>
              <a:t>h</a:t>
            </a:r>
            <a:r>
              <a:rPr lang="zh-CN" altLang="en-US" sz="3600" b="1" dirty="0">
                <a:latin typeface="Times New Roman" panose="02020603050405020304" pitchFamily="18" charset="0"/>
                <a:cs typeface="Times New Roman" panose="02020603050405020304" pitchFamily="18" charset="0"/>
              </a:rPr>
              <a:t>，</a:t>
            </a:r>
            <a:r>
              <a:rPr lang="en-US" altLang="zh-CN" sz="3600" b="1" dirty="0">
                <a:latin typeface="Times New Roman" panose="02020603050405020304" pitchFamily="18" charset="0"/>
                <a:cs typeface="Times New Roman" panose="02020603050405020304" pitchFamily="18" charset="0"/>
              </a:rPr>
              <a:t>r</a:t>
            </a:r>
            <a:r>
              <a:rPr lang="zh-CN" altLang="en-US" sz="3600" b="1"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t</a:t>
            </a:r>
            <a:r>
              <a:rPr lang="en-US" altLang="zh-CN" sz="3600" b="1" baseline="-25000" dirty="0">
                <a:latin typeface="Times New Roman" panose="02020603050405020304" pitchFamily="18" charset="0"/>
                <a:cs typeface="Times New Roman" panose="02020603050405020304" pitchFamily="18" charset="0"/>
              </a:rPr>
              <a:t>2</a:t>
            </a:r>
            <a:r>
              <a:rPr lang="zh-CN" altLang="en-US" sz="3600" b="1"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cs typeface="Times New Roman" panose="02020603050405020304" pitchFamily="18" charset="0"/>
              </a:rPr>
              <a:t>负样本</a:t>
            </a:r>
            <a:endParaRPr lang="en-US" altLang="zh-CN" sz="3600" dirty="0">
              <a:latin typeface="Times New Roman" panose="02020603050405020304" pitchFamily="18" charset="0"/>
              <a:cs typeface="Times New Roman" panose="02020603050405020304" pitchFamily="18" charset="0"/>
            </a:endParaRPr>
          </a:p>
        </p:txBody>
      </p:sp>
      <p:sp>
        <p:nvSpPr>
          <p:cNvPr id="34" name="箭头: 右 33">
            <a:extLst>
              <a:ext uri="{FF2B5EF4-FFF2-40B4-BE49-F238E27FC236}">
                <a16:creationId xmlns:a16="http://schemas.microsoft.com/office/drawing/2014/main" id="{868F3516-3D7E-491D-B251-9E4565420DAF}"/>
              </a:ext>
            </a:extLst>
          </p:cNvPr>
          <p:cNvSpPr/>
          <p:nvPr/>
        </p:nvSpPr>
        <p:spPr>
          <a:xfrm>
            <a:off x="5709296" y="2216815"/>
            <a:ext cx="1296143" cy="308357"/>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B0AE80E4-7E0A-4527-878C-96B41628F19C}"/>
              </a:ext>
            </a:extLst>
          </p:cNvPr>
          <p:cNvSpPr/>
          <p:nvPr/>
        </p:nvSpPr>
        <p:spPr>
          <a:xfrm>
            <a:off x="5709295" y="3472309"/>
            <a:ext cx="1296143" cy="308357"/>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弧形 35">
            <a:extLst>
              <a:ext uri="{FF2B5EF4-FFF2-40B4-BE49-F238E27FC236}">
                <a16:creationId xmlns:a16="http://schemas.microsoft.com/office/drawing/2014/main" id="{58CE7F70-A040-49B7-9916-D90C22133646}"/>
              </a:ext>
            </a:extLst>
          </p:cNvPr>
          <p:cNvSpPr/>
          <p:nvPr/>
        </p:nvSpPr>
        <p:spPr>
          <a:xfrm>
            <a:off x="11743333" y="2914702"/>
            <a:ext cx="899468" cy="22229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7" name="图片 36">
            <a:extLst>
              <a:ext uri="{FF2B5EF4-FFF2-40B4-BE49-F238E27FC236}">
                <a16:creationId xmlns:a16="http://schemas.microsoft.com/office/drawing/2014/main" id="{11956E35-B8CF-48A6-BF76-251BE1FD0099}"/>
              </a:ext>
            </a:extLst>
          </p:cNvPr>
          <p:cNvPicPr>
            <a:picLocks noChangeAspect="1"/>
          </p:cNvPicPr>
          <p:nvPr/>
        </p:nvPicPr>
        <p:blipFill>
          <a:blip r:embed="rId5"/>
          <a:stretch>
            <a:fillRect/>
          </a:stretch>
        </p:blipFill>
        <p:spPr>
          <a:xfrm>
            <a:off x="2939891" y="4834097"/>
            <a:ext cx="3432810" cy="757555"/>
          </a:xfrm>
          <a:prstGeom prst="rect">
            <a:avLst/>
          </a:prstGeom>
        </p:spPr>
      </p:pic>
      <p:sp>
        <p:nvSpPr>
          <p:cNvPr id="38" name="箭头: 左 37">
            <a:extLst>
              <a:ext uri="{FF2B5EF4-FFF2-40B4-BE49-F238E27FC236}">
                <a16:creationId xmlns:a16="http://schemas.microsoft.com/office/drawing/2014/main" id="{0EA570FE-054E-4CBE-AFC4-AB0A12E8731D}"/>
              </a:ext>
            </a:extLst>
          </p:cNvPr>
          <p:cNvSpPr/>
          <p:nvPr/>
        </p:nvSpPr>
        <p:spPr>
          <a:xfrm>
            <a:off x="6819238" y="4977937"/>
            <a:ext cx="720080" cy="469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6902697"/>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768476" y="454660"/>
            <a:ext cx="4160520" cy="503555"/>
          </a:xfrm>
        </p:spPr>
        <p:txBody>
          <a:bodyPr>
            <a:noAutofit/>
          </a:bodyPr>
          <a:lstStyle/>
          <a:p>
            <a:r>
              <a:rPr lang="en-US" altLang="zh-CN" sz="2800" dirty="0">
                <a:cs typeface="+mn-ea"/>
                <a:sym typeface="+mn-lt"/>
              </a:rPr>
              <a:t>HAKE</a:t>
            </a:r>
            <a:r>
              <a:rPr lang="zh-CN" altLang="en-US" sz="2800" dirty="0">
                <a:cs typeface="+mn-ea"/>
                <a:sym typeface="+mn-lt"/>
              </a:rPr>
              <a:t>组成部分之相位部分</a:t>
            </a:r>
          </a:p>
        </p:txBody>
      </p:sp>
      <p:sp>
        <p:nvSpPr>
          <p:cNvPr id="2" name="灯片编号占位符 1"/>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14</a:t>
            </a:fld>
            <a:endParaRPr lang="zh-CN" altLang="en-US">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
        <p:nvSpPr>
          <p:cNvPr id="4" name="下箭头标注 3"/>
          <p:cNvSpPr/>
          <p:nvPr/>
        </p:nvSpPr>
        <p:spPr>
          <a:xfrm>
            <a:off x="1174750" y="4040505"/>
            <a:ext cx="1910715" cy="864235"/>
          </a:xfrm>
          <a:prstGeom prst="downArrowCallout">
            <a:avLst>
              <a:gd name="adj1" fmla="val 22189"/>
              <a:gd name="adj2" fmla="val 25000"/>
              <a:gd name="adj3" fmla="val 25000"/>
              <a:gd name="adj4" fmla="val 649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74750" y="4040505"/>
            <a:ext cx="1903095" cy="583565"/>
          </a:xfrm>
          <a:prstGeom prst="rect">
            <a:avLst/>
          </a:prstGeom>
          <a:noFill/>
        </p:spPr>
        <p:txBody>
          <a:bodyPr wrap="square" rtlCol="0">
            <a:spAutoFit/>
          </a:bodyPr>
          <a:lstStyle/>
          <a:p>
            <a:r>
              <a:rPr lang="zh-CN" altLang="en-US" sz="3200" b="1">
                <a:solidFill>
                  <a:schemeClr val="bg1"/>
                </a:solidFill>
              </a:rPr>
              <a:t>公式表示</a:t>
            </a:r>
          </a:p>
        </p:txBody>
      </p:sp>
      <p:sp>
        <p:nvSpPr>
          <p:cNvPr id="8" name="下箭头标注 7"/>
          <p:cNvSpPr/>
          <p:nvPr/>
        </p:nvSpPr>
        <p:spPr>
          <a:xfrm>
            <a:off x="5269865" y="3968750"/>
            <a:ext cx="1910715" cy="864235"/>
          </a:xfrm>
          <a:prstGeom prst="downArrowCallout">
            <a:avLst>
              <a:gd name="adj1" fmla="val 22189"/>
              <a:gd name="adj2" fmla="val 25000"/>
              <a:gd name="adj3" fmla="val 25000"/>
              <a:gd name="adj4" fmla="val 649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269865" y="3968750"/>
            <a:ext cx="2092325" cy="583565"/>
          </a:xfrm>
          <a:prstGeom prst="rect">
            <a:avLst/>
          </a:prstGeom>
          <a:noFill/>
        </p:spPr>
        <p:txBody>
          <a:bodyPr wrap="square" rtlCol="0">
            <a:spAutoFit/>
          </a:bodyPr>
          <a:lstStyle/>
          <a:p>
            <a:r>
              <a:rPr lang="zh-CN" altLang="en-US" sz="3200" b="1">
                <a:solidFill>
                  <a:schemeClr val="bg1"/>
                </a:solidFill>
              </a:rPr>
              <a:t>距离函数</a:t>
            </a:r>
          </a:p>
        </p:txBody>
      </p:sp>
      <p:sp>
        <p:nvSpPr>
          <p:cNvPr id="14" name="右箭头 13"/>
          <p:cNvSpPr/>
          <p:nvPr/>
        </p:nvSpPr>
        <p:spPr>
          <a:xfrm>
            <a:off x="382270" y="1958975"/>
            <a:ext cx="2080895" cy="1109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82270" y="2246630"/>
            <a:ext cx="2122805" cy="583565"/>
          </a:xfrm>
          <a:prstGeom prst="rect">
            <a:avLst/>
          </a:prstGeom>
          <a:noFill/>
        </p:spPr>
        <p:txBody>
          <a:bodyPr wrap="square" rtlCol="0">
            <a:spAutoFit/>
          </a:bodyPr>
          <a:lstStyle/>
          <a:p>
            <a:r>
              <a:rPr lang="zh-CN" altLang="en-US" sz="3200" b="1">
                <a:solidFill>
                  <a:schemeClr val="bg1"/>
                </a:solidFill>
              </a:rPr>
              <a:t>灵感来源</a:t>
            </a:r>
          </a:p>
        </p:txBody>
      </p:sp>
      <p:sp>
        <p:nvSpPr>
          <p:cNvPr id="16" name="文本框 15"/>
          <p:cNvSpPr txBox="1"/>
          <p:nvPr/>
        </p:nvSpPr>
        <p:spPr>
          <a:xfrm>
            <a:off x="2612951" y="2032149"/>
            <a:ext cx="1816735" cy="1015663"/>
          </a:xfrm>
          <a:prstGeom prst="rect">
            <a:avLst/>
          </a:prstGeom>
          <a:noFill/>
        </p:spPr>
        <p:txBody>
          <a:bodyPr wrap="square" rtlCol="0">
            <a:spAutoFit/>
          </a:bodyPr>
          <a:lstStyle/>
          <a:p>
            <a:r>
              <a:rPr lang="zh-CN" altLang="en-US" sz="2000" b="1" dirty="0"/>
              <a:t>同一个圆上的点可以具有不同相位</a:t>
            </a:r>
          </a:p>
        </p:txBody>
      </p:sp>
      <p:sp>
        <p:nvSpPr>
          <p:cNvPr id="19" name="右箭头 18"/>
          <p:cNvSpPr/>
          <p:nvPr/>
        </p:nvSpPr>
        <p:spPr>
          <a:xfrm>
            <a:off x="4559935" y="2350135"/>
            <a:ext cx="1151890" cy="375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853311" y="1904364"/>
            <a:ext cx="1910715" cy="1323439"/>
          </a:xfrm>
          <a:prstGeom prst="rect">
            <a:avLst/>
          </a:prstGeom>
          <a:noFill/>
        </p:spPr>
        <p:txBody>
          <a:bodyPr wrap="square" rtlCol="0">
            <a:spAutoFit/>
          </a:bodyPr>
          <a:lstStyle/>
          <a:p>
            <a:r>
              <a:rPr lang="zh-CN" altLang="en-US" sz="2000" b="1" dirty="0"/>
              <a:t>使用相位信息来建模相同层级结构不同实体节点</a:t>
            </a:r>
          </a:p>
        </p:txBody>
      </p:sp>
      <p:pic>
        <p:nvPicPr>
          <p:cNvPr id="6" name="图片 5"/>
          <p:cNvPicPr>
            <a:picLocks noChangeAspect="1"/>
          </p:cNvPicPr>
          <p:nvPr/>
        </p:nvPicPr>
        <p:blipFill>
          <a:blip r:embed="rId4"/>
          <a:stretch>
            <a:fillRect/>
          </a:stretch>
        </p:blipFill>
        <p:spPr>
          <a:xfrm>
            <a:off x="527050" y="5135245"/>
            <a:ext cx="3566160" cy="624840"/>
          </a:xfrm>
          <a:prstGeom prst="rect">
            <a:avLst/>
          </a:prstGeom>
        </p:spPr>
      </p:pic>
      <p:pic>
        <p:nvPicPr>
          <p:cNvPr id="9" name="图片 8"/>
          <p:cNvPicPr>
            <a:picLocks noChangeAspect="1"/>
          </p:cNvPicPr>
          <p:nvPr/>
        </p:nvPicPr>
        <p:blipFill>
          <a:blip r:embed="rId5"/>
          <a:stretch>
            <a:fillRect/>
          </a:stretch>
        </p:blipFill>
        <p:spPr>
          <a:xfrm>
            <a:off x="527050" y="5746750"/>
            <a:ext cx="3177540" cy="571500"/>
          </a:xfrm>
          <a:prstGeom prst="rect">
            <a:avLst/>
          </a:prstGeom>
        </p:spPr>
      </p:pic>
      <p:pic>
        <p:nvPicPr>
          <p:cNvPr id="21" name="图片 20"/>
          <p:cNvPicPr>
            <a:picLocks noChangeAspect="1"/>
          </p:cNvPicPr>
          <p:nvPr/>
        </p:nvPicPr>
        <p:blipFill>
          <a:blip r:embed="rId6"/>
          <a:stretch>
            <a:fillRect/>
          </a:stretch>
        </p:blipFill>
        <p:spPr>
          <a:xfrm>
            <a:off x="4700905" y="5137785"/>
            <a:ext cx="6294120" cy="525780"/>
          </a:xfrm>
          <a:prstGeom prst="rect">
            <a:avLst/>
          </a:prstGeom>
        </p:spPr>
      </p:pic>
      <p:pic>
        <p:nvPicPr>
          <p:cNvPr id="22" name="图片 21"/>
          <p:cNvPicPr>
            <a:picLocks noChangeAspect="1"/>
          </p:cNvPicPr>
          <p:nvPr/>
        </p:nvPicPr>
        <p:blipFill>
          <a:blip r:embed="rId7"/>
          <a:stretch>
            <a:fillRect/>
          </a:stretch>
        </p:blipFill>
        <p:spPr>
          <a:xfrm>
            <a:off x="8301355" y="1276350"/>
            <a:ext cx="4310380" cy="3628390"/>
          </a:xfrm>
          <a:prstGeom prst="rect">
            <a:avLst/>
          </a:prstGeom>
        </p:spPr>
      </p:pic>
      <p:sp>
        <p:nvSpPr>
          <p:cNvPr id="7" name="文本框 6">
            <a:hlinkClick r:id="rId8" action="ppaction://hlinksldjump"/>
            <a:extLst>
              <a:ext uri="{FF2B5EF4-FFF2-40B4-BE49-F238E27FC236}">
                <a16:creationId xmlns:a16="http://schemas.microsoft.com/office/drawing/2014/main" id="{74C9E6B0-EB9B-4C24-96AF-47F0A9B23A12}"/>
              </a:ext>
            </a:extLst>
          </p:cNvPr>
          <p:cNvSpPr txBox="1"/>
          <p:nvPr/>
        </p:nvSpPr>
        <p:spPr>
          <a:xfrm>
            <a:off x="1604839" y="447973"/>
            <a:ext cx="4464496" cy="646331"/>
          </a:xfrm>
          <a:prstGeom prst="rect">
            <a:avLst/>
          </a:prstGeom>
          <a:noFill/>
        </p:spPr>
        <p:txBody>
          <a:bodyPr wrap="square" rtlCol="0">
            <a:spAutoFit/>
          </a:bodyPr>
          <a:lstStyle/>
          <a:p>
            <a:r>
              <a:rPr lang="en-US" altLang="zh-CN" dirty="0"/>
              <a:t>                                                                               </a:t>
            </a:r>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3370" y="1598502"/>
            <a:ext cx="2787649" cy="870956"/>
            <a:chOff x="4671443" y="1489505"/>
            <a:chExt cx="4459856" cy="1072720"/>
          </a:xfrm>
          <a:solidFill>
            <a:schemeClr val="tx1">
              <a:lumMod val="65000"/>
              <a:lumOff val="35000"/>
            </a:schemeClr>
          </a:solidFill>
        </p:grpSpPr>
        <p:grpSp>
          <p:nvGrpSpPr>
            <p:cNvPr id="12292" name="组合 8"/>
            <p:cNvGrpSpPr/>
            <p:nvPr/>
          </p:nvGrpSpPr>
          <p:grpSpPr bwMode="auto">
            <a:xfrm>
              <a:off x="4695825" y="1577627"/>
              <a:ext cx="4435474" cy="984598"/>
              <a:chOff x="0" y="-14621"/>
              <a:chExt cx="4612941" cy="983612"/>
            </a:xfrm>
            <a:grpFill/>
          </p:grpSpPr>
          <p:sp>
            <p:nvSpPr>
              <p:cNvPr id="12318" name="矩形 6"/>
              <p:cNvSpPr>
                <a:spLocks noChangeArrowheads="1"/>
              </p:cNvSpPr>
              <p:nvPr/>
            </p:nvSpPr>
            <p:spPr bwMode="auto">
              <a:xfrm>
                <a:off x="0" y="0"/>
                <a:ext cx="3643952" cy="968991"/>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12319" name="直角三角形 7"/>
              <p:cNvSpPr>
                <a:spLocks noChangeArrowheads="1"/>
              </p:cNvSpPr>
              <p:nvPr/>
            </p:nvSpPr>
            <p:spPr bwMode="auto">
              <a:xfrm rot="5400000">
                <a:off x="3643950" y="-14621"/>
                <a:ext cx="968991" cy="968991"/>
              </a:xfrm>
              <a:prstGeom prst="rtTriangle">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grpSp>
        <p:sp>
          <p:nvSpPr>
            <p:cNvPr id="12296" name="文本框 111"/>
            <p:cNvSpPr>
              <a:spLocks noChangeArrowheads="1"/>
            </p:cNvSpPr>
            <p:nvPr/>
          </p:nvSpPr>
          <p:spPr bwMode="auto">
            <a:xfrm>
              <a:off x="4671443" y="1489505"/>
              <a:ext cx="4377568" cy="990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dirty="0">
                  <a:solidFill>
                    <a:schemeClr val="bg1"/>
                  </a:solidFill>
                  <a:latin typeface="+mn-lt"/>
                  <a:ea typeface="+mn-ea"/>
                  <a:cs typeface="+mn-ea"/>
                  <a:sym typeface="+mn-lt"/>
                </a:rPr>
                <a:t>01</a:t>
              </a:r>
              <a:r>
                <a:rPr lang="en-US" altLang="zh-CN" sz="4640" b="1" dirty="0">
                  <a:solidFill>
                    <a:schemeClr val="bg1"/>
                  </a:solidFill>
                  <a:latin typeface="+mn-lt"/>
                  <a:ea typeface="+mn-ea"/>
                  <a:cs typeface="+mn-ea"/>
                  <a:sym typeface="+mn-lt"/>
                </a:rPr>
                <a:t> </a:t>
              </a:r>
              <a:r>
                <a:rPr lang="zh-CN" altLang="en-US" sz="3200" b="1" dirty="0">
                  <a:solidFill>
                    <a:schemeClr val="bg1"/>
                  </a:solidFill>
                  <a:latin typeface="+mn-lt"/>
                  <a:ea typeface="+mn-ea"/>
                  <a:cs typeface="+mn-ea"/>
                  <a:sym typeface="+mn-lt"/>
                </a:rPr>
                <a:t>公式表示</a:t>
              </a:r>
            </a:p>
          </p:txBody>
        </p:sp>
      </p:grpSp>
      <p:grpSp>
        <p:nvGrpSpPr>
          <p:cNvPr id="4" name="组合 3"/>
          <p:cNvGrpSpPr/>
          <p:nvPr/>
        </p:nvGrpSpPr>
        <p:grpSpPr>
          <a:xfrm>
            <a:off x="308610" y="3040380"/>
            <a:ext cx="2832100" cy="775335"/>
            <a:chOff x="4695825" y="2562225"/>
            <a:chExt cx="5145088" cy="968375"/>
          </a:xfrm>
          <a:solidFill>
            <a:srgbClr val="0070C0"/>
          </a:solidFill>
          <a:effectLst/>
        </p:grpSpPr>
        <p:grpSp>
          <p:nvGrpSpPr>
            <p:cNvPr id="12293" name="组合 9"/>
            <p:cNvGrpSpPr/>
            <p:nvPr/>
          </p:nvGrpSpPr>
          <p:grpSpPr bwMode="auto">
            <a:xfrm>
              <a:off x="4695825" y="2562225"/>
              <a:ext cx="5145088" cy="968375"/>
              <a:chOff x="0" y="0"/>
              <a:chExt cx="5841243" cy="968992"/>
            </a:xfrm>
            <a:grpFill/>
          </p:grpSpPr>
          <p:sp>
            <p:nvSpPr>
              <p:cNvPr id="12316" name="矩形 10"/>
              <p:cNvSpPr>
                <a:spLocks noChangeArrowheads="1"/>
              </p:cNvSpPr>
              <p:nvPr/>
            </p:nvSpPr>
            <p:spPr bwMode="auto">
              <a:xfrm>
                <a:off x="0" y="1"/>
                <a:ext cx="4872252" cy="968991"/>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12317" name="直角三角形 11"/>
              <p:cNvSpPr>
                <a:spLocks noChangeArrowheads="1"/>
              </p:cNvSpPr>
              <p:nvPr/>
            </p:nvSpPr>
            <p:spPr bwMode="auto">
              <a:xfrm rot="5400000">
                <a:off x="4872251" y="0"/>
                <a:ext cx="968991" cy="968991"/>
              </a:xfrm>
              <a:prstGeom prst="rtTriangle">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grpSp>
        <p:sp>
          <p:nvSpPr>
            <p:cNvPr id="12297" name="文本框 112"/>
            <p:cNvSpPr>
              <a:spLocks noChangeArrowheads="1"/>
            </p:cNvSpPr>
            <p:nvPr/>
          </p:nvSpPr>
          <p:spPr bwMode="auto">
            <a:xfrm>
              <a:off x="4695825" y="2662796"/>
              <a:ext cx="4315644" cy="7288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dirty="0">
                  <a:solidFill>
                    <a:schemeClr val="bg1"/>
                  </a:solidFill>
                  <a:latin typeface="+mn-lt"/>
                  <a:ea typeface="+mn-ea"/>
                  <a:cs typeface="+mn-ea"/>
                  <a:sym typeface="+mn-lt"/>
                </a:rPr>
                <a:t>02 </a:t>
              </a:r>
              <a:r>
                <a:rPr lang="zh-CN" altLang="en-US" sz="3200" b="1" dirty="0">
                  <a:solidFill>
                    <a:schemeClr val="bg1"/>
                  </a:solidFill>
                  <a:latin typeface="+mn-lt"/>
                  <a:ea typeface="+mn-ea"/>
                  <a:cs typeface="+mn-ea"/>
                  <a:sym typeface="+mn-lt"/>
                </a:rPr>
                <a:t>距离函数</a:t>
              </a:r>
            </a:p>
          </p:txBody>
        </p:sp>
      </p:grpSp>
      <p:grpSp>
        <p:nvGrpSpPr>
          <p:cNvPr id="5" name="组合 4"/>
          <p:cNvGrpSpPr/>
          <p:nvPr/>
        </p:nvGrpSpPr>
        <p:grpSpPr>
          <a:xfrm>
            <a:off x="276860" y="4306570"/>
            <a:ext cx="2804795" cy="807085"/>
            <a:chOff x="4628428" y="3527425"/>
            <a:chExt cx="5953847" cy="971550"/>
          </a:xfrm>
          <a:solidFill>
            <a:schemeClr val="tx1">
              <a:lumMod val="65000"/>
              <a:lumOff val="35000"/>
            </a:schemeClr>
          </a:solidFill>
        </p:grpSpPr>
        <p:grpSp>
          <p:nvGrpSpPr>
            <p:cNvPr id="12294" name="组合 12"/>
            <p:cNvGrpSpPr/>
            <p:nvPr/>
          </p:nvGrpSpPr>
          <p:grpSpPr bwMode="auto">
            <a:xfrm>
              <a:off x="4695825" y="3527425"/>
              <a:ext cx="5886450" cy="971550"/>
              <a:chOff x="0" y="0"/>
              <a:chExt cx="5765853" cy="972742"/>
            </a:xfrm>
            <a:grpFill/>
          </p:grpSpPr>
          <p:sp>
            <p:nvSpPr>
              <p:cNvPr id="12314" name="矩形 13"/>
              <p:cNvSpPr>
                <a:spLocks noChangeArrowheads="1"/>
              </p:cNvSpPr>
              <p:nvPr/>
            </p:nvSpPr>
            <p:spPr bwMode="auto">
              <a:xfrm>
                <a:off x="0" y="3751"/>
                <a:ext cx="4872252" cy="968991"/>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chemeClr val="bg1"/>
                  </a:solidFill>
                  <a:latin typeface="+mn-lt"/>
                  <a:ea typeface="+mn-ea"/>
                  <a:cs typeface="+mn-ea"/>
                  <a:sym typeface="+mn-lt"/>
                </a:endParaRPr>
              </a:p>
            </p:txBody>
          </p:sp>
          <p:sp>
            <p:nvSpPr>
              <p:cNvPr id="12315" name="直角三角形 14"/>
              <p:cNvSpPr>
                <a:spLocks noChangeArrowheads="1"/>
              </p:cNvSpPr>
              <p:nvPr/>
            </p:nvSpPr>
            <p:spPr bwMode="auto">
              <a:xfrm rot="5400000">
                <a:off x="4832681" y="39568"/>
                <a:ext cx="972742" cy="893603"/>
              </a:xfrm>
              <a:prstGeom prst="rtTriangle">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chemeClr val="bg1"/>
                  </a:solidFill>
                  <a:latin typeface="+mn-lt"/>
                  <a:ea typeface="+mn-ea"/>
                  <a:cs typeface="+mn-ea"/>
                  <a:sym typeface="+mn-lt"/>
                </a:endParaRPr>
              </a:p>
            </p:txBody>
          </p:sp>
        </p:grpSp>
        <p:sp>
          <p:nvSpPr>
            <p:cNvPr id="12298" name="文本框 113"/>
            <p:cNvSpPr>
              <a:spLocks noChangeArrowheads="1"/>
            </p:cNvSpPr>
            <p:nvPr/>
          </p:nvSpPr>
          <p:spPr bwMode="auto">
            <a:xfrm>
              <a:off x="4628428" y="3633471"/>
              <a:ext cx="5573728" cy="7024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dirty="0">
                  <a:solidFill>
                    <a:schemeClr val="bg1"/>
                  </a:solidFill>
                  <a:latin typeface="+mn-lt"/>
                  <a:ea typeface="+mn-ea"/>
                  <a:cs typeface="+mn-ea"/>
                  <a:sym typeface="+mn-lt"/>
                </a:rPr>
                <a:t>03 </a:t>
              </a:r>
              <a:r>
                <a:rPr lang="zh-CN" altLang="en-US" sz="3200" b="1" dirty="0">
                  <a:solidFill>
                    <a:schemeClr val="bg1"/>
                  </a:solidFill>
                  <a:latin typeface="+mn-lt"/>
                  <a:ea typeface="+mn-ea"/>
                  <a:cs typeface="+mn-ea"/>
                  <a:sym typeface="+mn-lt"/>
                </a:rPr>
                <a:t>评分函数</a:t>
              </a:r>
            </a:p>
          </p:txBody>
        </p:sp>
      </p:grpSp>
      <p:grpSp>
        <p:nvGrpSpPr>
          <p:cNvPr id="6" name="组合 5"/>
          <p:cNvGrpSpPr/>
          <p:nvPr/>
        </p:nvGrpSpPr>
        <p:grpSpPr>
          <a:xfrm>
            <a:off x="308610" y="5880735"/>
            <a:ext cx="2792730" cy="748030"/>
            <a:chOff x="4695825" y="4495800"/>
            <a:chExt cx="6392862" cy="1000126"/>
          </a:xfrm>
          <a:solidFill>
            <a:srgbClr val="0070C0"/>
          </a:solidFill>
          <a:effectLst/>
        </p:grpSpPr>
        <p:grpSp>
          <p:nvGrpSpPr>
            <p:cNvPr id="12295" name="组合 16"/>
            <p:cNvGrpSpPr/>
            <p:nvPr/>
          </p:nvGrpSpPr>
          <p:grpSpPr bwMode="auto">
            <a:xfrm>
              <a:off x="4695825" y="4495800"/>
              <a:ext cx="6392862" cy="1000126"/>
              <a:chOff x="0" y="0"/>
              <a:chExt cx="5653863" cy="968992"/>
            </a:xfrm>
            <a:grpFill/>
          </p:grpSpPr>
          <p:sp>
            <p:nvSpPr>
              <p:cNvPr id="12312" name="矩形 17"/>
              <p:cNvSpPr>
                <a:spLocks noChangeArrowheads="1"/>
              </p:cNvSpPr>
              <p:nvPr/>
            </p:nvSpPr>
            <p:spPr bwMode="auto">
              <a:xfrm>
                <a:off x="0" y="0"/>
                <a:ext cx="4872252" cy="968991"/>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12313" name="直角三角形 18"/>
              <p:cNvSpPr>
                <a:spLocks noChangeArrowheads="1"/>
              </p:cNvSpPr>
              <p:nvPr/>
            </p:nvSpPr>
            <p:spPr bwMode="auto">
              <a:xfrm rot="5400000">
                <a:off x="4778563" y="93692"/>
                <a:ext cx="968989" cy="781610"/>
              </a:xfrm>
              <a:prstGeom prst="rtTriangle">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grpSp>
        <p:sp>
          <p:nvSpPr>
            <p:cNvPr id="12299" name="文本框 114"/>
            <p:cNvSpPr>
              <a:spLocks noChangeArrowheads="1"/>
            </p:cNvSpPr>
            <p:nvPr/>
          </p:nvSpPr>
          <p:spPr bwMode="auto">
            <a:xfrm>
              <a:off x="4702072" y="4578305"/>
              <a:ext cx="5339200" cy="7802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dirty="0">
                  <a:solidFill>
                    <a:schemeClr val="bg1"/>
                  </a:solidFill>
                  <a:latin typeface="+mn-lt"/>
                  <a:ea typeface="+mn-ea"/>
                  <a:cs typeface="+mn-ea"/>
                  <a:sym typeface="+mn-lt"/>
                </a:rPr>
                <a:t>04 </a:t>
              </a:r>
              <a:r>
                <a:rPr lang="zh-CN" altLang="en-US" sz="3200" b="1" dirty="0">
                  <a:solidFill>
                    <a:schemeClr val="bg1"/>
                  </a:solidFill>
                  <a:latin typeface="+mn-lt"/>
                  <a:ea typeface="+mn-ea"/>
                  <a:cs typeface="+mn-ea"/>
                  <a:sym typeface="+mn-lt"/>
                </a:rPr>
                <a:t>损失函数</a:t>
              </a:r>
            </a:p>
          </p:txBody>
        </p:sp>
      </p:grpSp>
      <p:sp>
        <p:nvSpPr>
          <p:cNvPr id="7" name="文本占位符 6"/>
          <p:cNvSpPr>
            <a:spLocks noGrp="1"/>
          </p:cNvSpPr>
          <p:nvPr>
            <p:ph type="body" sz="quarter" idx="13"/>
          </p:nvPr>
        </p:nvSpPr>
        <p:spPr>
          <a:xfrm>
            <a:off x="1892936" y="471817"/>
            <a:ext cx="3168922" cy="503560"/>
          </a:xfrm>
        </p:spPr>
        <p:txBody>
          <a:bodyPr/>
          <a:lstStyle/>
          <a:p>
            <a:r>
              <a:rPr lang="en-US" altLang="zh-CN" dirty="0">
                <a:cs typeface="+mn-ea"/>
                <a:sym typeface="+mn-lt"/>
              </a:rPr>
              <a:t>HAKE</a:t>
            </a:r>
            <a:r>
              <a:rPr lang="zh-CN" altLang="en-US" dirty="0">
                <a:cs typeface="+mn-ea"/>
                <a:sym typeface="+mn-lt"/>
              </a:rPr>
              <a:t>组成部分之</a:t>
            </a:r>
            <a:r>
              <a:rPr lang="en-US" altLang="zh-CN" dirty="0">
                <a:cs typeface="+mn-ea"/>
                <a:sym typeface="+mn-lt"/>
              </a:rPr>
              <a:t>HAKE</a:t>
            </a:r>
          </a:p>
        </p:txBody>
      </p:sp>
      <p:sp>
        <p:nvSpPr>
          <p:cNvPr id="31"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t>15</a:t>
            </a:fld>
            <a:endParaRPr lang="zh-CN" altLang="en-US" dirty="0">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pic>
        <p:nvPicPr>
          <p:cNvPr id="8" name="图片 7"/>
          <p:cNvPicPr>
            <a:picLocks noChangeAspect="1"/>
          </p:cNvPicPr>
          <p:nvPr/>
        </p:nvPicPr>
        <p:blipFill>
          <a:blip r:embed="rId4"/>
          <a:stretch>
            <a:fillRect/>
          </a:stretch>
        </p:blipFill>
        <p:spPr>
          <a:xfrm>
            <a:off x="3909060" y="1430020"/>
            <a:ext cx="3971290" cy="1136015"/>
          </a:xfrm>
          <a:prstGeom prst="rect">
            <a:avLst/>
          </a:prstGeom>
        </p:spPr>
      </p:pic>
      <p:pic>
        <p:nvPicPr>
          <p:cNvPr id="9" name="图片 8"/>
          <p:cNvPicPr>
            <a:picLocks noChangeAspect="1"/>
          </p:cNvPicPr>
          <p:nvPr/>
        </p:nvPicPr>
        <p:blipFill>
          <a:blip r:embed="rId5"/>
          <a:stretch>
            <a:fillRect/>
          </a:stretch>
        </p:blipFill>
        <p:spPr>
          <a:xfrm>
            <a:off x="6932930" y="1456055"/>
            <a:ext cx="3848100" cy="563245"/>
          </a:xfrm>
          <a:prstGeom prst="rect">
            <a:avLst/>
          </a:prstGeom>
        </p:spPr>
      </p:pic>
      <p:pic>
        <p:nvPicPr>
          <p:cNvPr id="10" name="图片 9"/>
          <p:cNvPicPr>
            <a:picLocks noChangeAspect="1"/>
          </p:cNvPicPr>
          <p:nvPr/>
        </p:nvPicPr>
        <p:blipFill>
          <a:blip r:embed="rId6"/>
          <a:stretch>
            <a:fillRect/>
          </a:stretch>
        </p:blipFill>
        <p:spPr>
          <a:xfrm>
            <a:off x="8301355" y="2019300"/>
            <a:ext cx="3388995" cy="546735"/>
          </a:xfrm>
          <a:prstGeom prst="rect">
            <a:avLst/>
          </a:prstGeom>
        </p:spPr>
      </p:pic>
      <p:pic>
        <p:nvPicPr>
          <p:cNvPr id="11" name="图片 10"/>
          <p:cNvPicPr>
            <a:picLocks noChangeAspect="1"/>
          </p:cNvPicPr>
          <p:nvPr/>
        </p:nvPicPr>
        <p:blipFill>
          <a:blip r:embed="rId7"/>
          <a:stretch>
            <a:fillRect/>
          </a:stretch>
        </p:blipFill>
        <p:spPr>
          <a:xfrm>
            <a:off x="3908425" y="3117215"/>
            <a:ext cx="6446520" cy="594360"/>
          </a:xfrm>
          <a:prstGeom prst="rect">
            <a:avLst/>
          </a:prstGeom>
        </p:spPr>
      </p:pic>
      <p:pic>
        <p:nvPicPr>
          <p:cNvPr id="12" name="图片 11"/>
          <p:cNvPicPr>
            <a:picLocks noChangeAspect="1"/>
          </p:cNvPicPr>
          <p:nvPr/>
        </p:nvPicPr>
        <p:blipFill>
          <a:blip r:embed="rId8"/>
          <a:stretch>
            <a:fillRect/>
          </a:stretch>
        </p:blipFill>
        <p:spPr>
          <a:xfrm>
            <a:off x="10461625" y="3121025"/>
            <a:ext cx="1104900" cy="502920"/>
          </a:xfrm>
          <a:prstGeom prst="rect">
            <a:avLst/>
          </a:prstGeom>
        </p:spPr>
      </p:pic>
      <p:pic>
        <p:nvPicPr>
          <p:cNvPr id="13" name="图片 12"/>
          <p:cNvPicPr>
            <a:picLocks noChangeAspect="1"/>
          </p:cNvPicPr>
          <p:nvPr/>
        </p:nvPicPr>
        <p:blipFill>
          <a:blip r:embed="rId9"/>
          <a:stretch>
            <a:fillRect/>
          </a:stretch>
        </p:blipFill>
        <p:spPr>
          <a:xfrm>
            <a:off x="3909060" y="4435475"/>
            <a:ext cx="7368540" cy="502920"/>
          </a:xfrm>
          <a:prstGeom prst="rect">
            <a:avLst/>
          </a:prstGeom>
        </p:spPr>
      </p:pic>
      <p:pic>
        <p:nvPicPr>
          <p:cNvPr id="14" name="图片 13"/>
          <p:cNvPicPr>
            <a:picLocks noChangeAspect="1"/>
          </p:cNvPicPr>
          <p:nvPr/>
        </p:nvPicPr>
        <p:blipFill>
          <a:blip r:embed="rId10"/>
          <a:stretch>
            <a:fillRect/>
          </a:stretch>
        </p:blipFill>
        <p:spPr>
          <a:xfrm>
            <a:off x="3908425" y="5272405"/>
            <a:ext cx="6675120" cy="1775460"/>
          </a:xfrm>
          <a:prstGeom prst="rect">
            <a:avLst/>
          </a:prstGeom>
        </p:spPr>
      </p:pic>
      <p:sp>
        <p:nvSpPr>
          <p:cNvPr id="2" name="文本框 1">
            <a:hlinkClick r:id="rId11" action="ppaction://hlinksldjump"/>
            <a:extLst>
              <a:ext uri="{FF2B5EF4-FFF2-40B4-BE49-F238E27FC236}">
                <a16:creationId xmlns:a16="http://schemas.microsoft.com/office/drawing/2014/main" id="{13914712-04D4-42E9-B44D-B63ED0EA26E1}"/>
              </a:ext>
            </a:extLst>
          </p:cNvPr>
          <p:cNvSpPr txBox="1"/>
          <p:nvPr/>
        </p:nvSpPr>
        <p:spPr>
          <a:xfrm>
            <a:off x="1589722" y="398163"/>
            <a:ext cx="3971290" cy="660607"/>
          </a:xfrm>
          <a:prstGeom prst="rect">
            <a:avLst/>
          </a:prstGeom>
          <a:noFill/>
        </p:spPr>
        <p:txBody>
          <a:bodyPr wrap="square" rtlCol="0">
            <a:spAutoFit/>
          </a:bodyPr>
          <a:lstStyle/>
          <a:p>
            <a:endParaRPr lang="en-US" altLang="zh-CN" dirty="0"/>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par>
                                <p:cTn id="41" presetID="2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down)">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981486" y="2211916"/>
            <a:ext cx="2127025" cy="1584176"/>
          </a:xfrm>
          <a:effectLst/>
        </p:spPr>
        <p:txBody>
          <a:bodyPr/>
          <a:lstStyle/>
          <a:p>
            <a:r>
              <a:rPr lang="en-US" altLang="zh-CN" dirty="0"/>
              <a:t>04</a:t>
            </a:r>
            <a:endParaRPr lang="zh-CN" altLang="en-US" dirty="0"/>
          </a:p>
        </p:txBody>
      </p:sp>
      <p:sp>
        <p:nvSpPr>
          <p:cNvPr id="4" name="文本占位符 3"/>
          <p:cNvSpPr>
            <a:spLocks noGrp="1"/>
          </p:cNvSpPr>
          <p:nvPr>
            <p:ph type="body" sz="quarter" idx="12"/>
          </p:nvPr>
        </p:nvSpPr>
        <p:spPr>
          <a:xfrm>
            <a:off x="5173882" y="2175659"/>
            <a:ext cx="7344188" cy="1584176"/>
          </a:xfrm>
          <a:effectLst/>
        </p:spPr>
        <p:txBody>
          <a:bodyPr/>
          <a:lstStyle/>
          <a:p>
            <a:r>
              <a:rPr lang="zh-CN" altLang="en-US" dirty="0"/>
              <a:t>实验数据结果</a:t>
            </a:r>
          </a:p>
        </p:txBody>
      </p:sp>
      <p:sp>
        <p:nvSpPr>
          <p:cNvPr id="5" name="文本占位符 4"/>
          <p:cNvSpPr>
            <a:spLocks noGrp="1"/>
          </p:cNvSpPr>
          <p:nvPr>
            <p:ph type="body" sz="quarter" idx="13"/>
          </p:nvPr>
        </p:nvSpPr>
        <p:spPr/>
        <p:txBody>
          <a:bodyPr/>
          <a:lstStyle/>
          <a:p>
            <a:pPr marL="0" indent="0">
              <a:buNone/>
            </a:pPr>
            <a:r>
              <a:rPr lang="en-US" altLang="zh-CN" sz="3600" dirty="0">
                <a:solidFill>
                  <a:schemeClr val="tx1"/>
                </a:solidFill>
                <a:latin typeface="华文琥珀" panose="02010800040101010101" charset="-122"/>
                <a:ea typeface="华文琥珀" panose="02010800040101010101" charset="-122"/>
              </a:rPr>
              <a:t>·</a:t>
            </a:r>
            <a:r>
              <a:rPr lang="zh-CN" altLang="en-US" dirty="0">
                <a:solidFill>
                  <a:schemeClr val="tx1"/>
                </a:solidFill>
                <a:latin typeface="宋体" panose="02010600030101010101" pitchFamily="2" charset="-122"/>
                <a:ea typeface="宋体" panose="02010600030101010101" pitchFamily="2" charset="-122"/>
              </a:rPr>
              <a:t>实验设置</a:t>
            </a:r>
          </a:p>
        </p:txBody>
      </p:sp>
      <p:sp>
        <p:nvSpPr>
          <p:cNvPr id="2" name="文本占位符 4"/>
          <p:cNvSpPr>
            <a:spLocks noGrp="1"/>
          </p:cNvSpPr>
          <p:nvPr/>
        </p:nvSpPr>
        <p:spPr>
          <a:xfrm>
            <a:off x="9237693" y="3976600"/>
            <a:ext cx="2664296" cy="702078"/>
          </a:xfrm>
          <a:prstGeom prst="rect">
            <a:avLst/>
          </a:prstGeom>
          <a:effectLst/>
        </p:spPr>
        <p:txBody>
          <a:bodyPr vert="horz" lIns="91440" tIns="45720" rIns="91440" bIns="45720" rtlCol="0" anchor="t">
            <a:noAutofit/>
          </a:bodyPr>
          <a:lstStyle>
            <a:lvl1pPr marL="342900" indent="-342900" algn="ctr" defTabSz="914400" rtl="0" eaLnBrk="1" latinLnBrk="0" hangingPunct="1">
              <a:lnSpc>
                <a:spcPct val="90000"/>
              </a:lnSpc>
              <a:spcBef>
                <a:spcPts val="1000"/>
              </a:spcBef>
              <a:buFont typeface="Wingdings" panose="05000000000000000000" pitchFamily="2" charset="2"/>
              <a:buChar char="ü"/>
              <a:defRPr sz="2400" kern="1200">
                <a:solidFill>
                  <a:schemeClr val="tx1">
                    <a:lumMod val="65000"/>
                    <a:lumOff val="35000"/>
                  </a:schemeClr>
                </a:solidFill>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dirty="0">
                <a:solidFill>
                  <a:schemeClr val="tx1"/>
                </a:solidFill>
                <a:latin typeface="华文琥珀" panose="02010800040101010101" charset="-122"/>
                <a:ea typeface="华文琥珀" panose="02010800040101010101" charset="-122"/>
              </a:rPr>
              <a:t>·</a:t>
            </a:r>
            <a:r>
              <a:rPr lang="zh-CN" altLang="en-US" dirty="0">
                <a:solidFill>
                  <a:schemeClr val="tx1"/>
                </a:solidFill>
                <a:latin typeface="宋体" panose="02010600030101010101" pitchFamily="2" charset="-122"/>
                <a:ea typeface="宋体" panose="02010600030101010101" pitchFamily="2" charset="-122"/>
              </a:rPr>
              <a:t>结果分析</a:t>
            </a:r>
          </a:p>
        </p:txBody>
      </p:sp>
      <p:sp>
        <p:nvSpPr>
          <p:cNvPr id="6" name="文本框 5">
            <a:hlinkClick r:id="rId3" action="ppaction://hlinksldjump"/>
            <a:extLst>
              <a:ext uri="{FF2B5EF4-FFF2-40B4-BE49-F238E27FC236}">
                <a16:creationId xmlns:a16="http://schemas.microsoft.com/office/drawing/2014/main" id="{8A3BDFC7-B912-4316-80EF-9F7B5BC2BF6B}"/>
              </a:ext>
            </a:extLst>
          </p:cNvPr>
          <p:cNvSpPr txBox="1"/>
          <p:nvPr/>
        </p:nvSpPr>
        <p:spPr>
          <a:xfrm>
            <a:off x="4989215" y="2211916"/>
            <a:ext cx="7704856" cy="1477328"/>
          </a:xfrm>
          <a:prstGeom prst="rect">
            <a:avLst/>
          </a:prstGeom>
          <a:noFill/>
        </p:spPr>
        <p:txBody>
          <a:bodyPr wrap="square" rtlCol="0">
            <a:spAutoFit/>
          </a:bodyPr>
          <a:lstStyle/>
          <a:p>
            <a:endParaRPr lang="en-US" altLang="zh-CN" dirty="0"/>
          </a:p>
          <a:p>
            <a:endParaRPr lang="en-US" altLang="zh-CN" dirty="0"/>
          </a:p>
          <a:p>
            <a:endParaRPr lang="en-US" altLang="zh-CN" dirty="0"/>
          </a:p>
          <a:p>
            <a:endParaRPr lang="en-US" altLang="zh-CN" dirty="0"/>
          </a:p>
          <a:p>
            <a:r>
              <a:rPr lang="en-US" altLang="zh-CN" dirty="0"/>
              <a:t>                      </a:t>
            </a:r>
            <a:endParaRPr lang="zh-CN" altLang="en-US" dirty="0"/>
          </a:p>
        </p:txBody>
      </p:sp>
      <p:sp>
        <p:nvSpPr>
          <p:cNvPr id="7" name="文本框 6">
            <a:hlinkClick r:id="rId4" action="ppaction://hlinksldjump"/>
            <a:extLst>
              <a:ext uri="{FF2B5EF4-FFF2-40B4-BE49-F238E27FC236}">
                <a16:creationId xmlns:a16="http://schemas.microsoft.com/office/drawing/2014/main" id="{2849DC02-FE24-4D7F-AABD-ADC45AE3C3D8}"/>
              </a:ext>
            </a:extLst>
          </p:cNvPr>
          <p:cNvSpPr txBox="1"/>
          <p:nvPr/>
        </p:nvSpPr>
        <p:spPr>
          <a:xfrm>
            <a:off x="5925319" y="3989060"/>
            <a:ext cx="3024336" cy="923330"/>
          </a:xfrm>
          <a:prstGeom prst="rect">
            <a:avLst/>
          </a:prstGeom>
          <a:noFill/>
        </p:spPr>
        <p:txBody>
          <a:bodyPr wrap="square" rtlCol="0">
            <a:spAutoFit/>
          </a:bodyPr>
          <a:lstStyle/>
          <a:p>
            <a:endParaRPr lang="en-US" altLang="zh-CN" dirty="0"/>
          </a:p>
          <a:p>
            <a:endParaRPr lang="en-US" altLang="zh-CN" dirty="0"/>
          </a:p>
          <a:p>
            <a:r>
              <a:rPr lang="en-US" altLang="zh-CN" dirty="0"/>
              <a:t>                         </a:t>
            </a:r>
            <a:endParaRPr lang="zh-CN" altLang="en-US" dirty="0"/>
          </a:p>
        </p:txBody>
      </p:sp>
      <p:sp>
        <p:nvSpPr>
          <p:cNvPr id="8" name="文本框 7">
            <a:hlinkClick r:id="rId5" action="ppaction://hlinksldjump"/>
            <a:extLst>
              <a:ext uri="{FF2B5EF4-FFF2-40B4-BE49-F238E27FC236}">
                <a16:creationId xmlns:a16="http://schemas.microsoft.com/office/drawing/2014/main" id="{D0F2BACA-3276-49E1-BA46-220CA4D65D86}"/>
              </a:ext>
            </a:extLst>
          </p:cNvPr>
          <p:cNvSpPr txBox="1"/>
          <p:nvPr/>
        </p:nvSpPr>
        <p:spPr>
          <a:xfrm>
            <a:off x="9021663" y="4005810"/>
            <a:ext cx="3240360" cy="923330"/>
          </a:xfrm>
          <a:prstGeom prst="rect">
            <a:avLst/>
          </a:prstGeom>
          <a:noFill/>
        </p:spPr>
        <p:txBody>
          <a:bodyPr wrap="square" rtlCol="0">
            <a:spAutoFit/>
          </a:bodyPr>
          <a:lstStyle/>
          <a:p>
            <a:endParaRPr lang="en-US" altLang="zh-CN" dirty="0"/>
          </a:p>
          <a:p>
            <a:endParaRPr lang="en-US" altLang="zh-CN" dirty="0"/>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768475" y="454660"/>
            <a:ext cx="3464560" cy="607060"/>
          </a:xfrm>
        </p:spPr>
        <p:txBody>
          <a:bodyPr>
            <a:normAutofit fontScale="97500"/>
          </a:bodyPr>
          <a:lstStyle/>
          <a:p>
            <a:r>
              <a:rPr lang="zh-CN" altLang="en-US" dirty="0">
                <a:cs typeface="+mn-ea"/>
                <a:sym typeface="+mn-lt"/>
              </a:rPr>
              <a:t>实验数据结果之实验设置</a:t>
            </a:r>
          </a:p>
        </p:txBody>
      </p:sp>
      <p:sp>
        <p:nvSpPr>
          <p:cNvPr id="17" name="灯片编号占位符 16"/>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17</a:t>
            </a:fld>
            <a:endParaRPr lang="zh-CN" altLang="en-US">
              <a:latin typeface="+mn-lt"/>
              <a:ea typeface="+mn-ea"/>
              <a:cs typeface="+mn-ea"/>
              <a:sym typeface="+mn-lt"/>
            </a:endParaRPr>
          </a:p>
        </p:txBody>
      </p:sp>
      <p:sp>
        <p:nvSpPr>
          <p:cNvPr id="4" name="Bent Arrow 3"/>
          <p:cNvSpPr/>
          <p:nvPr/>
        </p:nvSpPr>
        <p:spPr>
          <a:xfrm rot="13500000" flipH="1" flipV="1">
            <a:off x="5714962" y="2043644"/>
            <a:ext cx="1051869" cy="1060422"/>
          </a:xfrm>
          <a:prstGeom prst="bentArrow">
            <a:avLst>
              <a:gd name="adj1" fmla="val 5470"/>
              <a:gd name="adj2" fmla="val 9301"/>
              <a:gd name="adj3" fmla="val 0"/>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5" name="Freeform 4"/>
          <p:cNvSpPr/>
          <p:nvPr/>
        </p:nvSpPr>
        <p:spPr>
          <a:xfrm>
            <a:off x="6629557" y="4420613"/>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Cmp</a:t>
            </a:r>
            <a:endParaRPr lang="en-US" sz="2955" b="1" dirty="0">
              <a:cs typeface="+mn-ea"/>
              <a:sym typeface="+mn-lt"/>
            </a:endParaRPr>
          </a:p>
        </p:txBody>
      </p:sp>
      <p:sp>
        <p:nvSpPr>
          <p:cNvPr id="6" name="Freeform 5"/>
          <p:cNvSpPr/>
          <p:nvPr/>
        </p:nvSpPr>
        <p:spPr>
          <a:xfrm>
            <a:off x="6629557" y="2342113"/>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Eva</a:t>
            </a:r>
            <a:endParaRPr lang="en-US" sz="2955" b="1" dirty="0">
              <a:cs typeface="+mn-ea"/>
              <a:sym typeface="+mn-lt"/>
            </a:endParaRPr>
          </a:p>
        </p:txBody>
      </p:sp>
      <p:sp>
        <p:nvSpPr>
          <p:cNvPr id="7" name="Freeform 6"/>
          <p:cNvSpPr/>
          <p:nvPr/>
        </p:nvSpPr>
        <p:spPr>
          <a:xfrm>
            <a:off x="4486697" y="2350404"/>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Dset</a:t>
            </a:r>
            <a:endParaRPr lang="en-US" sz="2955" b="1" dirty="0">
              <a:cs typeface="+mn-ea"/>
              <a:sym typeface="+mn-lt"/>
            </a:endParaRPr>
          </a:p>
        </p:txBody>
      </p:sp>
      <p:sp>
        <p:nvSpPr>
          <p:cNvPr id="8" name="Freeform 7"/>
          <p:cNvSpPr/>
          <p:nvPr/>
        </p:nvSpPr>
        <p:spPr>
          <a:xfrm>
            <a:off x="4486697" y="4420613"/>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Tra</a:t>
            </a:r>
            <a:endParaRPr lang="en-US" sz="2955" b="1" dirty="0">
              <a:cs typeface="+mn-ea"/>
              <a:sym typeface="+mn-lt"/>
            </a:endParaRPr>
          </a:p>
        </p:txBody>
      </p:sp>
      <p:sp>
        <p:nvSpPr>
          <p:cNvPr id="9" name="Bent Arrow 8"/>
          <p:cNvSpPr/>
          <p:nvPr/>
        </p:nvSpPr>
        <p:spPr>
          <a:xfrm rot="18900000" flipH="1" flipV="1">
            <a:off x="7231816" y="3537278"/>
            <a:ext cx="1051869" cy="1060422"/>
          </a:xfrm>
          <a:prstGeom prst="bentArrow">
            <a:avLst>
              <a:gd name="adj1" fmla="val 5470"/>
              <a:gd name="adj2" fmla="val 9301"/>
              <a:gd name="adj3" fmla="val 0"/>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10" name="Bent Arrow 9"/>
          <p:cNvSpPr/>
          <p:nvPr/>
        </p:nvSpPr>
        <p:spPr>
          <a:xfrm rot="2700000" flipH="1" flipV="1">
            <a:off x="5662732" y="4961860"/>
            <a:ext cx="1051869" cy="1060422"/>
          </a:xfrm>
          <a:prstGeom prst="bentArrow">
            <a:avLst>
              <a:gd name="adj1" fmla="val 5470"/>
              <a:gd name="adj2" fmla="val 9301"/>
              <a:gd name="adj3" fmla="val 0"/>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11" name="Bent Arrow 10"/>
          <p:cNvSpPr/>
          <p:nvPr/>
        </p:nvSpPr>
        <p:spPr>
          <a:xfrm rot="8100000" flipH="1" flipV="1">
            <a:off x="4121322" y="3502678"/>
            <a:ext cx="1051869" cy="1060422"/>
          </a:xfrm>
          <a:prstGeom prst="bentArrow">
            <a:avLst>
              <a:gd name="adj1" fmla="val 5470"/>
              <a:gd name="adj2" fmla="val 9301"/>
              <a:gd name="adj3" fmla="val 0"/>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12" name="Text Placeholder 2"/>
          <p:cNvSpPr txBox="1"/>
          <p:nvPr/>
        </p:nvSpPr>
        <p:spPr>
          <a:xfrm>
            <a:off x="8025765" y="2459990"/>
            <a:ext cx="3158490" cy="1414780"/>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1875"/>
              </a:lnSpc>
              <a:spcBef>
                <a:spcPts val="420"/>
              </a:spcBef>
            </a:pPr>
            <a:r>
              <a:rPr lang="zh-CN" altLang="en-US" sz="2400" b="1" dirty="0">
                <a:solidFill>
                  <a:srgbClr val="4A4A4A"/>
                </a:solidFill>
                <a:latin typeface="+mn-lt"/>
                <a:ea typeface="+mn-ea"/>
                <a:cs typeface="+mn-ea"/>
                <a:sym typeface="+mn-lt"/>
              </a:rPr>
              <a:t>评价指标</a:t>
            </a:r>
            <a:endParaRPr lang="en-US" sz="2400" b="1" dirty="0">
              <a:solidFill>
                <a:srgbClr val="4A4A4A"/>
              </a:solidFill>
              <a:latin typeface="+mn-lt"/>
              <a:ea typeface="+mn-ea"/>
              <a:cs typeface="+mn-ea"/>
              <a:sym typeface="+mn-lt"/>
            </a:endParaRPr>
          </a:p>
          <a:p>
            <a:pPr algn="l">
              <a:lnSpc>
                <a:spcPct val="125000"/>
              </a:lnSpc>
            </a:pPr>
            <a:r>
              <a:rPr lang="zh-CN" altLang="en-US" sz="2000" b="1" dirty="0">
                <a:solidFill>
                  <a:srgbClr val="4A4A4A"/>
                </a:solidFill>
                <a:latin typeface="Times New Roman" panose="02020603050405020304" charset="0"/>
                <a:ea typeface="+mn-ea"/>
                <a:cs typeface="Times New Roman" panose="02020603050405020304" charset="0"/>
                <a:sym typeface="+mn-lt"/>
              </a:rPr>
              <a:t>MRR</a:t>
            </a:r>
            <a:r>
              <a:rPr lang="zh-CN" altLang="en-US" sz="2000" dirty="0">
                <a:solidFill>
                  <a:srgbClr val="4A4A4A"/>
                </a:solidFill>
                <a:latin typeface="Times New Roman" panose="02020603050405020304" charset="0"/>
                <a:ea typeface="+mn-ea"/>
                <a:cs typeface="Times New Roman" panose="02020603050405020304" charset="0"/>
                <a:sym typeface="+mn-lt"/>
              </a:rPr>
              <a:t>（平均倒数排名）</a:t>
            </a:r>
            <a:r>
              <a:rPr lang="zh-CN" altLang="en-US" sz="2000" b="1" dirty="0">
                <a:solidFill>
                  <a:srgbClr val="4A4A4A"/>
                </a:solidFill>
                <a:latin typeface="Times New Roman" panose="02020603050405020304" charset="0"/>
                <a:ea typeface="+mn-ea"/>
                <a:cs typeface="Times New Roman" panose="02020603050405020304" charset="0"/>
                <a:sym typeface="+mn-lt"/>
              </a:rPr>
              <a:t>HITS@N</a:t>
            </a:r>
          </a:p>
        </p:txBody>
      </p:sp>
      <p:sp>
        <p:nvSpPr>
          <p:cNvPr id="13" name="Text Placeholder 2"/>
          <p:cNvSpPr txBox="1"/>
          <p:nvPr/>
        </p:nvSpPr>
        <p:spPr>
          <a:xfrm>
            <a:off x="7882255" y="4480560"/>
            <a:ext cx="3801745" cy="2127250"/>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25000"/>
              </a:lnSpc>
            </a:pPr>
            <a:r>
              <a:rPr lang="zh-CN" sz="2400" b="1" dirty="0">
                <a:solidFill>
                  <a:srgbClr val="4A4A4A"/>
                </a:solidFill>
                <a:latin typeface="+mn-lt"/>
                <a:ea typeface="+mn-ea"/>
                <a:cs typeface="+mn-ea"/>
                <a:sym typeface="+mn-lt"/>
              </a:rPr>
              <a:t>对比模型</a:t>
            </a:r>
          </a:p>
          <a:p>
            <a:pPr algn="l">
              <a:lnSpc>
                <a:spcPct val="125000"/>
              </a:lnSpc>
            </a:pPr>
            <a:r>
              <a:rPr lang="en-US" altLang="zh-CN" sz="2000" b="1" dirty="0">
                <a:solidFill>
                  <a:srgbClr val="4A4A4A"/>
                </a:solidFill>
                <a:latin typeface="Times New Roman" panose="02020603050405020304" charset="0"/>
                <a:ea typeface="华文琥珀" panose="02010800040101010101" charset="-122"/>
                <a:cs typeface="Times New Roman" panose="02020603050405020304" charset="0"/>
                <a:sym typeface="+mn-lt"/>
              </a:rPr>
              <a:t>· </a:t>
            </a:r>
            <a:r>
              <a:rPr lang="en-US" altLang="zh-CN" sz="2000" b="1" dirty="0">
                <a:solidFill>
                  <a:srgbClr val="4A4A4A"/>
                </a:solidFill>
                <a:latin typeface="Times New Roman" panose="02020603050405020304" charset="0"/>
                <a:ea typeface="+mn-ea"/>
                <a:cs typeface="Times New Roman" panose="02020603050405020304" charset="0"/>
                <a:sym typeface="+mn-lt"/>
              </a:rPr>
              <a:t>ModE </a:t>
            </a:r>
            <a:endParaRPr lang="zh-CN" altLang="en-US" sz="2000" b="1" dirty="0">
              <a:solidFill>
                <a:srgbClr val="4A4A4A"/>
              </a:solidFill>
              <a:latin typeface="Times New Roman" panose="02020603050405020304" charset="0"/>
              <a:ea typeface="+mn-ea"/>
              <a:cs typeface="Times New Roman" panose="02020603050405020304" charset="0"/>
              <a:sym typeface="+mn-lt"/>
            </a:endParaRPr>
          </a:p>
          <a:p>
            <a:pPr algn="l">
              <a:lnSpc>
                <a:spcPct val="125000"/>
              </a:lnSpc>
            </a:pPr>
            <a:r>
              <a:rPr lang="en-US" altLang="zh-CN" sz="2000" b="1" dirty="0">
                <a:solidFill>
                  <a:srgbClr val="4A4A4A"/>
                </a:solidFill>
                <a:latin typeface="Times New Roman" panose="02020603050405020304" charset="0"/>
                <a:ea typeface="华文琥珀" panose="02010800040101010101" charset="-122"/>
                <a:cs typeface="Times New Roman" panose="02020603050405020304" charset="0"/>
                <a:sym typeface="+mn-lt"/>
              </a:rPr>
              <a:t>· </a:t>
            </a:r>
            <a:r>
              <a:rPr lang="zh-CN" altLang="en-US" sz="2000" b="1" dirty="0">
                <a:solidFill>
                  <a:srgbClr val="4A4A4A"/>
                </a:solidFill>
                <a:latin typeface="Times New Roman" panose="02020603050405020304" charset="0"/>
                <a:ea typeface="+mn-ea"/>
                <a:cs typeface="Times New Roman" panose="02020603050405020304" charset="0"/>
                <a:sym typeface="+mn-lt"/>
              </a:rPr>
              <a:t>TransE、DisMult、ComplEx、ConvE和RotatE</a:t>
            </a:r>
          </a:p>
        </p:txBody>
      </p:sp>
      <p:sp>
        <p:nvSpPr>
          <p:cNvPr id="14" name="Text Placeholder 2"/>
          <p:cNvSpPr txBox="1"/>
          <p:nvPr/>
        </p:nvSpPr>
        <p:spPr>
          <a:xfrm>
            <a:off x="-74930" y="2459990"/>
            <a:ext cx="4417060" cy="1016635"/>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25000"/>
              </a:lnSpc>
            </a:pPr>
            <a:r>
              <a:rPr lang="zh-CN" sz="2400" b="1" dirty="0">
                <a:solidFill>
                  <a:srgbClr val="4A4A4A"/>
                </a:solidFill>
                <a:latin typeface="+mn-lt"/>
                <a:ea typeface="+mn-ea"/>
                <a:cs typeface="+mn-ea"/>
                <a:sym typeface="+mn-lt"/>
              </a:rPr>
              <a:t>数据集</a:t>
            </a:r>
          </a:p>
          <a:p>
            <a:pPr algn="r">
              <a:lnSpc>
                <a:spcPct val="125000"/>
              </a:lnSpc>
            </a:pPr>
            <a:r>
              <a:rPr lang="zh-CN" altLang="en-US" sz="2000" b="1" dirty="0">
                <a:solidFill>
                  <a:srgbClr val="4A4A4A"/>
                </a:solidFill>
                <a:latin typeface="Times New Roman" panose="02020603050405020304" charset="0"/>
                <a:ea typeface="+mn-ea"/>
                <a:cs typeface="Times New Roman" panose="02020603050405020304" charset="0"/>
                <a:sym typeface="+mn-lt"/>
              </a:rPr>
              <a:t>WN18RR、FB15k-23、YAGO3-10</a:t>
            </a:r>
          </a:p>
        </p:txBody>
      </p:sp>
      <p:sp>
        <p:nvSpPr>
          <p:cNvPr id="15" name="Text Placeholder 2"/>
          <p:cNvSpPr txBox="1"/>
          <p:nvPr/>
        </p:nvSpPr>
        <p:spPr>
          <a:xfrm>
            <a:off x="381000" y="4572635"/>
            <a:ext cx="3959860" cy="1016635"/>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1875"/>
              </a:lnSpc>
              <a:spcBef>
                <a:spcPts val="420"/>
              </a:spcBef>
            </a:pPr>
            <a:r>
              <a:rPr lang="zh-CN" altLang="en-US" sz="2400" b="1" dirty="0">
                <a:solidFill>
                  <a:srgbClr val="4A4A4A"/>
                </a:solidFill>
                <a:latin typeface="+mn-lt"/>
                <a:ea typeface="+mn-ea"/>
                <a:cs typeface="+mn-ea"/>
                <a:sym typeface="+mn-lt"/>
              </a:rPr>
              <a:t>训练方案</a:t>
            </a:r>
            <a:endParaRPr lang="en-US" sz="2400" b="1" dirty="0">
              <a:solidFill>
                <a:srgbClr val="4A4A4A"/>
              </a:solidFill>
              <a:latin typeface="+mn-lt"/>
              <a:ea typeface="+mn-ea"/>
              <a:cs typeface="+mn-ea"/>
              <a:sym typeface="+mn-lt"/>
            </a:endParaRPr>
          </a:p>
          <a:p>
            <a:pPr algn="r">
              <a:lnSpc>
                <a:spcPct val="125000"/>
              </a:lnSpc>
            </a:pPr>
            <a:r>
              <a:rPr lang="zh-CN" altLang="en-US" dirty="0">
                <a:solidFill>
                  <a:srgbClr val="4A4A4A"/>
                </a:solidFill>
                <a:latin typeface="Times New Roman" panose="02020603050405020304" charset="0"/>
                <a:ea typeface="宋体" panose="02010600030101010101" pitchFamily="2" charset="-122"/>
                <a:cs typeface="Times New Roman" panose="02020603050405020304" charset="0"/>
                <a:sym typeface="+mn-lt"/>
              </a:rPr>
              <a:t>优化器：</a:t>
            </a:r>
            <a:r>
              <a:rPr lang="zh-CN" altLang="en-US" b="1" dirty="0">
                <a:solidFill>
                  <a:srgbClr val="4A4A4A"/>
                </a:solidFill>
                <a:latin typeface="Times New Roman" panose="02020603050405020304" charset="0"/>
                <a:ea typeface="宋体" panose="02010600030101010101" pitchFamily="2" charset="-122"/>
                <a:cs typeface="Times New Roman" panose="02020603050405020304" charset="0"/>
                <a:sym typeface="+mn-lt"/>
              </a:rPr>
              <a:t>Adam</a:t>
            </a:r>
            <a:r>
              <a:rPr lang="zh-CN" altLang="en-US" dirty="0">
                <a:solidFill>
                  <a:srgbClr val="4A4A4A"/>
                </a:solidFill>
                <a:latin typeface="Times New Roman" panose="02020603050405020304" charset="0"/>
                <a:ea typeface="宋体" panose="02010600030101010101" pitchFamily="2" charset="-122"/>
                <a:cs typeface="Times New Roman" panose="02020603050405020304" charset="0"/>
                <a:sym typeface="+mn-lt"/>
              </a:rPr>
              <a:t>，使用网格搜索来根据验证集上的性能找到最佳超参数</a:t>
            </a:r>
          </a:p>
        </p:txBody>
      </p:sp>
      <p:pic>
        <p:nvPicPr>
          <p:cNvPr id="2" name="图片 1" descr="大连海事大学"/>
          <p:cNvPicPr>
            <a:picLocks noChangeAspect="1"/>
          </p:cNvPicPr>
          <p:nvPr/>
        </p:nvPicPr>
        <p:blipFill>
          <a:blip r:embed="rId3"/>
          <a:stretch>
            <a:fillRect/>
          </a:stretch>
        </p:blipFill>
        <p:spPr>
          <a:xfrm>
            <a:off x="308610" y="232410"/>
            <a:ext cx="913130" cy="897890"/>
          </a:xfrm>
          <a:prstGeom prst="rect">
            <a:avLst/>
          </a:prstGeom>
        </p:spPr>
      </p:pic>
      <p:pic>
        <p:nvPicPr>
          <p:cNvPr id="16" name="图片 15"/>
          <p:cNvPicPr>
            <a:picLocks noChangeAspect="1"/>
          </p:cNvPicPr>
          <p:nvPr/>
        </p:nvPicPr>
        <p:blipFill>
          <a:blip r:embed="rId4"/>
          <a:stretch>
            <a:fillRect/>
          </a:stretch>
        </p:blipFill>
        <p:spPr>
          <a:xfrm>
            <a:off x="8949690" y="5128260"/>
            <a:ext cx="2415540" cy="373380"/>
          </a:xfrm>
          <a:prstGeom prst="rect">
            <a:avLst/>
          </a:prstGeom>
        </p:spPr>
      </p:pic>
      <p:pic>
        <p:nvPicPr>
          <p:cNvPr id="18" name="图片 17"/>
          <p:cNvPicPr>
            <a:picLocks noChangeAspect="1"/>
          </p:cNvPicPr>
          <p:nvPr/>
        </p:nvPicPr>
        <p:blipFill>
          <a:blip r:embed="rId5"/>
          <a:stretch>
            <a:fillRect/>
          </a:stretch>
        </p:blipFill>
        <p:spPr>
          <a:xfrm>
            <a:off x="11398250" y="5154930"/>
            <a:ext cx="1257300" cy="320040"/>
          </a:xfrm>
          <a:prstGeom prst="rect">
            <a:avLst/>
          </a:prstGeom>
        </p:spPr>
      </p:pic>
      <p:sp>
        <p:nvSpPr>
          <p:cNvPr id="19" name="文本框 18">
            <a:hlinkClick r:id="rId6" action="ppaction://hlinksldjump"/>
            <a:extLst>
              <a:ext uri="{FF2B5EF4-FFF2-40B4-BE49-F238E27FC236}">
                <a16:creationId xmlns:a16="http://schemas.microsoft.com/office/drawing/2014/main" id="{9A05CF3E-A2B7-4858-9466-3E88DA6E74D4}"/>
              </a:ext>
            </a:extLst>
          </p:cNvPr>
          <p:cNvSpPr txBox="1"/>
          <p:nvPr/>
        </p:nvSpPr>
        <p:spPr>
          <a:xfrm>
            <a:off x="1532831" y="447973"/>
            <a:ext cx="3961257" cy="646331"/>
          </a:xfrm>
          <a:prstGeom prst="rect">
            <a:avLst/>
          </a:prstGeom>
          <a:noFill/>
        </p:spPr>
        <p:txBody>
          <a:bodyPr wrap="square" rtlCol="0">
            <a:spAutoFit/>
          </a:bodyPr>
          <a:lstStyle/>
          <a:p>
            <a:endParaRPr lang="en-US" altLang="zh-CN" dirty="0"/>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 presetClass="entr" presetSubtype="2"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5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par>
                                <p:cTn id="33" presetID="2" presetClass="entr" presetSubtype="2"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5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5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500"/>
                                  </p:stCondLst>
                                  <p:childTnLst>
                                    <p:set>
                                      <p:cBhvr>
                                        <p:cTn id="50" dur="500"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500"/>
                                  </p:stCondLst>
                                  <p:childTnLst>
                                    <p:set>
                                      <p:cBhvr>
                                        <p:cTn id="54" dur="500"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a:xfrm>
            <a:off x="1768475" y="454660"/>
            <a:ext cx="3998595" cy="503555"/>
          </a:xfrm>
        </p:spPr>
        <p:txBody>
          <a:bodyPr>
            <a:normAutofit fontScale="92500"/>
          </a:bodyPr>
          <a:lstStyle/>
          <a:p>
            <a:r>
              <a:rPr lang="zh-CN" altLang="en-US" dirty="0">
                <a:cs typeface="+mn-ea"/>
                <a:sym typeface="+mn-lt"/>
              </a:rPr>
              <a:t>实验数据结果之主要结果分析</a:t>
            </a:r>
          </a:p>
        </p:txBody>
      </p:sp>
      <p:pic>
        <p:nvPicPr>
          <p:cNvPr id="2" name="图片 1" descr="大连海事大学"/>
          <p:cNvPicPr>
            <a:picLocks noChangeAspect="1"/>
          </p:cNvPicPr>
          <p:nvPr/>
        </p:nvPicPr>
        <p:blipFill>
          <a:blip r:embed="rId3"/>
          <a:stretch>
            <a:fillRect/>
          </a:stretch>
        </p:blipFill>
        <p:spPr>
          <a:xfrm>
            <a:off x="308610" y="232410"/>
            <a:ext cx="913130" cy="897890"/>
          </a:xfrm>
          <a:prstGeom prst="rect">
            <a:avLst/>
          </a:prstGeom>
        </p:spPr>
      </p:pic>
      <p:pic>
        <p:nvPicPr>
          <p:cNvPr id="4" name="图片 3"/>
          <p:cNvPicPr>
            <a:picLocks noChangeAspect="1"/>
          </p:cNvPicPr>
          <p:nvPr/>
        </p:nvPicPr>
        <p:blipFill>
          <a:blip r:embed="rId4"/>
          <a:stretch>
            <a:fillRect/>
          </a:stretch>
        </p:blipFill>
        <p:spPr>
          <a:xfrm>
            <a:off x="740743" y="1600101"/>
            <a:ext cx="11089232" cy="2917802"/>
          </a:xfrm>
          <a:prstGeom prst="rect">
            <a:avLst/>
          </a:prstGeom>
        </p:spPr>
      </p:pic>
      <p:sp>
        <p:nvSpPr>
          <p:cNvPr id="3" name="文本框 2">
            <a:hlinkClick r:id="rId5" action="ppaction://hlinksldjump"/>
            <a:extLst>
              <a:ext uri="{FF2B5EF4-FFF2-40B4-BE49-F238E27FC236}">
                <a16:creationId xmlns:a16="http://schemas.microsoft.com/office/drawing/2014/main" id="{9933CA56-2059-421C-B31E-86B358ECF81D}"/>
              </a:ext>
            </a:extLst>
          </p:cNvPr>
          <p:cNvSpPr txBox="1"/>
          <p:nvPr/>
        </p:nvSpPr>
        <p:spPr>
          <a:xfrm>
            <a:off x="1523881" y="401277"/>
            <a:ext cx="4608512" cy="646331"/>
          </a:xfrm>
          <a:prstGeom prst="rect">
            <a:avLst/>
          </a:prstGeom>
          <a:noFill/>
        </p:spPr>
        <p:txBody>
          <a:bodyPr wrap="square" rtlCol="0">
            <a:spAutoFit/>
          </a:bodyPr>
          <a:lstStyle/>
          <a:p>
            <a:r>
              <a:rPr lang="en-US" altLang="zh-CN" dirty="0"/>
              <a:t>             </a:t>
            </a:r>
          </a:p>
          <a:p>
            <a:r>
              <a:rPr lang="en-US" altLang="zh-CN" dirty="0"/>
              <a:t>                                        </a:t>
            </a:r>
            <a:endParaRPr lang="zh-CN" altLang="en-US" dirty="0"/>
          </a:p>
        </p:txBody>
      </p:sp>
      <p:sp>
        <p:nvSpPr>
          <p:cNvPr id="5" name="文本框 4">
            <a:extLst>
              <a:ext uri="{FF2B5EF4-FFF2-40B4-BE49-F238E27FC236}">
                <a16:creationId xmlns:a16="http://schemas.microsoft.com/office/drawing/2014/main" id="{C5FFBA28-1EA9-4AC2-B8E3-B117D7347EE1}"/>
              </a:ext>
            </a:extLst>
          </p:cNvPr>
          <p:cNvSpPr txBox="1"/>
          <p:nvPr/>
        </p:nvSpPr>
        <p:spPr>
          <a:xfrm>
            <a:off x="956767" y="4912469"/>
            <a:ext cx="9505056" cy="1200329"/>
          </a:xfrm>
          <a:prstGeom prst="rect">
            <a:avLst/>
          </a:prstGeom>
          <a:noFill/>
        </p:spPr>
        <p:txBody>
          <a:bodyPr wrap="square" rtlCol="0">
            <a:spAutoFit/>
          </a:bodyPr>
          <a:lstStyle/>
          <a:p>
            <a:r>
              <a:rPr lang="zh-CN" altLang="en-US" dirty="0"/>
              <a:t>在</a:t>
            </a:r>
            <a:r>
              <a:rPr lang="en-US" altLang="zh-CN" dirty="0"/>
              <a:t>WN18RR</a:t>
            </a:r>
            <a:r>
              <a:rPr lang="zh-CN" altLang="en-US" dirty="0"/>
              <a:t>上，   </a:t>
            </a:r>
            <a:r>
              <a:rPr lang="en-US" altLang="zh-CN" dirty="0"/>
              <a:t>HAKE</a:t>
            </a:r>
            <a:r>
              <a:rPr lang="zh-CN" altLang="en-US" dirty="0"/>
              <a:t>比</a:t>
            </a:r>
            <a:r>
              <a:rPr lang="en-US" altLang="zh-CN" dirty="0" err="1"/>
              <a:t>RotatE</a:t>
            </a:r>
            <a:r>
              <a:rPr lang="zh-CN" altLang="en-US" dirty="0"/>
              <a:t>的</a:t>
            </a:r>
            <a:r>
              <a:rPr lang="en-US" altLang="zh-CN" dirty="0"/>
              <a:t>MRR</a:t>
            </a:r>
            <a:r>
              <a:rPr lang="zh-CN" altLang="en-US" dirty="0"/>
              <a:t>评分高</a:t>
            </a:r>
            <a:r>
              <a:rPr lang="en-US" altLang="zh-CN" dirty="0"/>
              <a:t>0.021</a:t>
            </a:r>
            <a:r>
              <a:rPr lang="zh-CN" altLang="en-US" dirty="0"/>
              <a:t>，</a:t>
            </a:r>
            <a:r>
              <a:rPr lang="en-US" altLang="zh-CN" dirty="0"/>
              <a:t>H@1</a:t>
            </a:r>
            <a:r>
              <a:rPr lang="zh-CN" altLang="en-US" dirty="0"/>
              <a:t>高</a:t>
            </a:r>
            <a:r>
              <a:rPr lang="en-US" altLang="zh-CN" dirty="0"/>
              <a:t>2.4%</a:t>
            </a:r>
            <a:r>
              <a:rPr lang="zh-CN" altLang="en-US" dirty="0"/>
              <a:t>，</a:t>
            </a:r>
            <a:r>
              <a:rPr lang="en-US" altLang="zh-CN" dirty="0"/>
              <a:t>H@3</a:t>
            </a:r>
            <a:r>
              <a:rPr lang="zh-CN" altLang="en-US" dirty="0"/>
              <a:t>高</a:t>
            </a:r>
            <a:r>
              <a:rPr lang="en-US" altLang="zh-CN" dirty="0"/>
              <a:t>2.4%</a:t>
            </a:r>
            <a:r>
              <a:rPr lang="zh-CN" altLang="en-US" dirty="0"/>
              <a:t>， </a:t>
            </a:r>
            <a:r>
              <a:rPr lang="en-US" altLang="zh-CN" dirty="0"/>
              <a:t>H@10</a:t>
            </a:r>
            <a:r>
              <a:rPr lang="zh-CN" altLang="en-US" dirty="0"/>
              <a:t>高</a:t>
            </a:r>
            <a:r>
              <a:rPr lang="en-US" altLang="zh-CN" dirty="0"/>
              <a:t>1.1%</a:t>
            </a:r>
            <a:r>
              <a:rPr lang="zh-CN" altLang="en-US" dirty="0"/>
              <a:t>。</a:t>
            </a:r>
            <a:endParaRPr lang="en-US" altLang="zh-CN" dirty="0"/>
          </a:p>
          <a:p>
            <a:r>
              <a:rPr lang="zh-CN" altLang="en-US" dirty="0"/>
              <a:t>在</a:t>
            </a:r>
            <a:r>
              <a:rPr lang="en-US" altLang="zh-CN" dirty="0"/>
              <a:t>YAGO3-10</a:t>
            </a:r>
            <a:r>
              <a:rPr lang="zh-CN" altLang="en-US" dirty="0"/>
              <a:t>上， </a:t>
            </a:r>
            <a:r>
              <a:rPr lang="en-US" altLang="zh-CN" dirty="0"/>
              <a:t>HAKE</a:t>
            </a:r>
            <a:r>
              <a:rPr lang="zh-CN" altLang="en-US" dirty="0"/>
              <a:t>比</a:t>
            </a:r>
            <a:r>
              <a:rPr lang="en-US" altLang="zh-CN" dirty="0" err="1"/>
              <a:t>RotatE</a:t>
            </a:r>
            <a:r>
              <a:rPr lang="zh-CN" altLang="en-US" dirty="0"/>
              <a:t>的</a:t>
            </a:r>
            <a:r>
              <a:rPr lang="en-US" altLang="zh-CN" dirty="0"/>
              <a:t>MRR</a:t>
            </a:r>
            <a:r>
              <a:rPr lang="zh-CN" altLang="en-US" dirty="0"/>
              <a:t>评分高</a:t>
            </a:r>
            <a:r>
              <a:rPr lang="en-US" altLang="zh-CN" dirty="0"/>
              <a:t>0.050</a:t>
            </a:r>
            <a:r>
              <a:rPr lang="zh-CN" altLang="en-US" dirty="0"/>
              <a:t>，</a:t>
            </a:r>
            <a:r>
              <a:rPr lang="en-US" altLang="zh-CN" dirty="0"/>
              <a:t>H@1</a:t>
            </a:r>
            <a:r>
              <a:rPr lang="zh-CN" altLang="en-US" dirty="0"/>
              <a:t>高</a:t>
            </a:r>
            <a:r>
              <a:rPr lang="en-US" altLang="zh-CN" dirty="0"/>
              <a:t>6%</a:t>
            </a:r>
            <a:r>
              <a:rPr lang="zh-CN" altLang="en-US" dirty="0"/>
              <a:t>，    </a:t>
            </a:r>
            <a:r>
              <a:rPr lang="en-US" altLang="zh-CN" dirty="0"/>
              <a:t>H@3</a:t>
            </a:r>
            <a:r>
              <a:rPr lang="zh-CN" altLang="en-US" dirty="0"/>
              <a:t>高</a:t>
            </a:r>
            <a:r>
              <a:rPr lang="en-US" altLang="zh-CN" dirty="0"/>
              <a:t>4.6%</a:t>
            </a:r>
            <a:r>
              <a:rPr lang="zh-CN" altLang="en-US" dirty="0"/>
              <a:t>，</a:t>
            </a:r>
            <a:r>
              <a:rPr lang="en-US" altLang="zh-CN" dirty="0"/>
              <a:t>H@10</a:t>
            </a:r>
            <a:r>
              <a:rPr lang="zh-CN" altLang="en-US" dirty="0"/>
              <a:t>高</a:t>
            </a:r>
            <a:r>
              <a:rPr lang="en-US" altLang="zh-CN" dirty="0"/>
              <a:t>2.4%</a:t>
            </a:r>
            <a:r>
              <a:rPr lang="zh-CN" altLang="en-US" dirty="0"/>
              <a:t>。</a:t>
            </a:r>
          </a:p>
          <a:p>
            <a:r>
              <a:rPr lang="zh-CN" altLang="en-US" dirty="0"/>
              <a:t>在</a:t>
            </a:r>
            <a:r>
              <a:rPr lang="en-US" altLang="zh-CN" dirty="0"/>
              <a:t>FB15K-237</a:t>
            </a:r>
            <a:r>
              <a:rPr lang="zh-CN" altLang="en-US" dirty="0"/>
              <a:t>上，</a:t>
            </a:r>
            <a:r>
              <a:rPr lang="en-US" altLang="zh-CN" dirty="0"/>
              <a:t>HAKE</a:t>
            </a:r>
            <a:r>
              <a:rPr lang="zh-CN" altLang="en-US" dirty="0"/>
              <a:t>比</a:t>
            </a:r>
            <a:r>
              <a:rPr lang="en-US" altLang="zh-CN" dirty="0" err="1"/>
              <a:t>RotatE</a:t>
            </a:r>
            <a:r>
              <a:rPr lang="zh-CN" altLang="en-US" dirty="0"/>
              <a:t>的</a:t>
            </a:r>
            <a:r>
              <a:rPr lang="en-US" altLang="zh-CN" dirty="0"/>
              <a:t>MRR</a:t>
            </a:r>
            <a:r>
              <a:rPr lang="zh-CN" altLang="en-US" dirty="0"/>
              <a:t>评分高</a:t>
            </a:r>
            <a:r>
              <a:rPr lang="en-US" altLang="zh-CN" dirty="0"/>
              <a:t>0.008</a:t>
            </a:r>
            <a:r>
              <a:rPr lang="zh-CN" altLang="en-US" dirty="0"/>
              <a:t>，</a:t>
            </a:r>
            <a:r>
              <a:rPr lang="en-US" altLang="zh-CN" dirty="0"/>
              <a:t>H@1</a:t>
            </a:r>
            <a:r>
              <a:rPr lang="zh-CN" altLang="en-US" dirty="0"/>
              <a:t>高</a:t>
            </a:r>
            <a:r>
              <a:rPr lang="en-US" altLang="zh-CN" dirty="0"/>
              <a:t>0.9%</a:t>
            </a:r>
            <a:r>
              <a:rPr lang="zh-CN" altLang="en-US" dirty="0"/>
              <a:t>，</a:t>
            </a:r>
            <a:r>
              <a:rPr lang="en-US" altLang="zh-CN" dirty="0"/>
              <a:t>H@3</a:t>
            </a:r>
            <a:r>
              <a:rPr lang="zh-CN" altLang="en-US" dirty="0"/>
              <a:t>高</a:t>
            </a:r>
            <a:r>
              <a:rPr lang="en-US" altLang="zh-CN" dirty="0"/>
              <a:t>0.6%</a:t>
            </a:r>
            <a:r>
              <a:rPr lang="zh-CN" altLang="en-US" dirty="0"/>
              <a:t>， </a:t>
            </a:r>
            <a:r>
              <a:rPr lang="en-US" altLang="zh-CN" dirty="0"/>
              <a:t>H@10</a:t>
            </a:r>
            <a:r>
              <a:rPr lang="zh-CN" altLang="en-US" dirty="0"/>
              <a:t>高</a:t>
            </a:r>
            <a:r>
              <a:rPr lang="en-US" altLang="zh-CN" dirty="0"/>
              <a:t>0.9%</a:t>
            </a:r>
            <a:r>
              <a:rPr lang="zh-CN" altLang="en-US" dirty="0"/>
              <a:t>。</a:t>
            </a:r>
          </a:p>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a:xfrm>
            <a:off x="1768475" y="454660"/>
            <a:ext cx="3998595" cy="503555"/>
          </a:xfrm>
        </p:spPr>
        <p:txBody>
          <a:bodyPr>
            <a:normAutofit fontScale="97500"/>
          </a:bodyPr>
          <a:lstStyle/>
          <a:p>
            <a:r>
              <a:rPr lang="zh-CN" altLang="en-US" dirty="0">
                <a:cs typeface="+mn-ea"/>
                <a:sym typeface="+mn-lt"/>
              </a:rPr>
              <a:t>实验结果分析之关系嵌入分析</a:t>
            </a:r>
          </a:p>
        </p:txBody>
      </p:sp>
      <p:pic>
        <p:nvPicPr>
          <p:cNvPr id="2" name="图片 1" descr="大连海事大学"/>
          <p:cNvPicPr>
            <a:picLocks noChangeAspect="1"/>
          </p:cNvPicPr>
          <p:nvPr/>
        </p:nvPicPr>
        <p:blipFill>
          <a:blip r:embed="rId3"/>
          <a:stretch>
            <a:fillRect/>
          </a:stretch>
        </p:blipFill>
        <p:spPr>
          <a:xfrm>
            <a:off x="308610" y="232410"/>
            <a:ext cx="913130" cy="897890"/>
          </a:xfrm>
          <a:prstGeom prst="rect">
            <a:avLst/>
          </a:prstGeom>
        </p:spPr>
      </p:pic>
      <p:pic>
        <p:nvPicPr>
          <p:cNvPr id="5" name="图片 4"/>
          <p:cNvPicPr>
            <a:picLocks noChangeAspect="1"/>
          </p:cNvPicPr>
          <p:nvPr/>
        </p:nvPicPr>
        <p:blipFill>
          <a:blip r:embed="rId4"/>
          <a:stretch>
            <a:fillRect/>
          </a:stretch>
        </p:blipFill>
        <p:spPr>
          <a:xfrm>
            <a:off x="7005320" y="1130300"/>
            <a:ext cx="5666740" cy="2570480"/>
          </a:xfrm>
          <a:prstGeom prst="rect">
            <a:avLst/>
          </a:prstGeom>
          <a:effectLst>
            <a:innerShdw blurRad="63500" dist="50800" dir="8100000">
              <a:prstClr val="black">
                <a:alpha val="50000"/>
              </a:prstClr>
            </a:innerShdw>
          </a:effectLst>
        </p:spPr>
      </p:pic>
      <p:pic>
        <p:nvPicPr>
          <p:cNvPr id="6" name="图片 5"/>
          <p:cNvPicPr>
            <a:picLocks noChangeAspect="1"/>
          </p:cNvPicPr>
          <p:nvPr/>
        </p:nvPicPr>
        <p:blipFill>
          <a:blip r:embed="rId5"/>
          <a:srcRect t="65774"/>
          <a:stretch>
            <a:fillRect/>
          </a:stretch>
        </p:blipFill>
        <p:spPr>
          <a:xfrm>
            <a:off x="6604635" y="4288998"/>
            <a:ext cx="5788025" cy="2639695"/>
          </a:xfrm>
          <a:prstGeom prst="rect">
            <a:avLst/>
          </a:prstGeom>
          <a:effectLst>
            <a:innerShdw blurRad="63500" dist="50800" dir="18900000">
              <a:prstClr val="black">
                <a:alpha val="50000"/>
              </a:prstClr>
            </a:innerShdw>
          </a:effectLst>
        </p:spPr>
      </p:pic>
      <p:pic>
        <p:nvPicPr>
          <p:cNvPr id="7" name="图片 6"/>
          <p:cNvPicPr>
            <a:picLocks noChangeAspect="1"/>
          </p:cNvPicPr>
          <p:nvPr/>
        </p:nvPicPr>
        <p:blipFill>
          <a:blip r:embed="rId5"/>
          <a:srcRect t="-134" r="50630" b="32677"/>
          <a:stretch>
            <a:fillRect/>
          </a:stretch>
        </p:blipFill>
        <p:spPr>
          <a:xfrm>
            <a:off x="524510" y="1528316"/>
            <a:ext cx="2945130" cy="5472385"/>
          </a:xfrm>
          <a:prstGeom prst="rect">
            <a:avLst/>
          </a:prstGeom>
          <a:effectLst>
            <a:innerShdw blurRad="63500" dist="50800" dir="16200000">
              <a:prstClr val="black">
                <a:alpha val="50000"/>
              </a:prstClr>
            </a:innerShdw>
          </a:effectLst>
        </p:spPr>
      </p:pic>
      <p:pic>
        <p:nvPicPr>
          <p:cNvPr id="8" name="图片 7"/>
          <p:cNvPicPr>
            <a:picLocks noChangeAspect="1"/>
          </p:cNvPicPr>
          <p:nvPr/>
        </p:nvPicPr>
        <p:blipFill>
          <a:blip r:embed="rId5"/>
          <a:srcRect l="47862" b="34516"/>
          <a:stretch>
            <a:fillRect/>
          </a:stretch>
        </p:blipFill>
        <p:spPr>
          <a:xfrm>
            <a:off x="3437255" y="1528316"/>
            <a:ext cx="3199765" cy="5353685"/>
          </a:xfrm>
          <a:prstGeom prst="rect">
            <a:avLst/>
          </a:prstGeom>
          <a:effectLst>
            <a:innerShdw blurRad="63500" dist="50800" dir="16200000">
              <a:prstClr val="black">
                <a:alpha val="50000"/>
              </a:prstClr>
            </a:innerShdw>
          </a:effectLst>
        </p:spPr>
      </p:pic>
      <p:sp>
        <p:nvSpPr>
          <p:cNvPr id="3" name="文本框 2">
            <a:extLst>
              <a:ext uri="{FF2B5EF4-FFF2-40B4-BE49-F238E27FC236}">
                <a16:creationId xmlns:a16="http://schemas.microsoft.com/office/drawing/2014/main" id="{BB03B9E2-A1B0-4123-BEFB-832ABBBC9EC7}"/>
              </a:ext>
            </a:extLst>
          </p:cNvPr>
          <p:cNvSpPr txBox="1"/>
          <p:nvPr/>
        </p:nvSpPr>
        <p:spPr>
          <a:xfrm>
            <a:off x="2785078" y="6542465"/>
            <a:ext cx="1512168" cy="369332"/>
          </a:xfrm>
          <a:prstGeom prst="rect">
            <a:avLst/>
          </a:prstGeom>
          <a:noFill/>
        </p:spPr>
        <p:txBody>
          <a:bodyPr wrap="square" rtlCol="0">
            <a:spAutoFit/>
          </a:bodyPr>
          <a:lstStyle/>
          <a:p>
            <a:r>
              <a:rPr lang="zh-CN" altLang="en-US" b="1" dirty="0"/>
              <a:t>同一层级</a:t>
            </a:r>
          </a:p>
        </p:txBody>
      </p:sp>
      <p:sp>
        <p:nvSpPr>
          <p:cNvPr id="4" name="文本框 3">
            <a:extLst>
              <a:ext uri="{FF2B5EF4-FFF2-40B4-BE49-F238E27FC236}">
                <a16:creationId xmlns:a16="http://schemas.microsoft.com/office/drawing/2014/main" id="{408E5F3E-FBE6-4169-9734-3819D5BF211D}"/>
              </a:ext>
            </a:extLst>
          </p:cNvPr>
          <p:cNvSpPr txBox="1"/>
          <p:nvPr/>
        </p:nvSpPr>
        <p:spPr>
          <a:xfrm>
            <a:off x="2841416" y="3676746"/>
            <a:ext cx="936104" cy="400110"/>
          </a:xfrm>
          <a:prstGeom prst="rect">
            <a:avLst/>
          </a:prstGeom>
          <a:noFill/>
        </p:spPr>
        <p:txBody>
          <a:bodyPr wrap="square" rtlCol="0">
            <a:spAutoFit/>
          </a:bodyPr>
          <a:lstStyle/>
          <a:p>
            <a:r>
              <a:rPr lang="zh-CN" altLang="en-US" sz="2000" b="1" dirty="0"/>
              <a:t>尾</a:t>
            </a:r>
            <a:r>
              <a:rPr lang="en-US" altLang="zh-CN" sz="2000" b="1" dirty="0"/>
              <a:t>&gt;</a:t>
            </a:r>
            <a:r>
              <a:rPr lang="zh-CN" altLang="en-US" sz="2000" b="1" dirty="0"/>
              <a:t>头</a:t>
            </a:r>
          </a:p>
        </p:txBody>
      </p:sp>
      <p:sp>
        <p:nvSpPr>
          <p:cNvPr id="9" name="文本框 8">
            <a:extLst>
              <a:ext uri="{FF2B5EF4-FFF2-40B4-BE49-F238E27FC236}">
                <a16:creationId xmlns:a16="http://schemas.microsoft.com/office/drawing/2014/main" id="{79284E44-F77E-46D3-8CC1-FD3427A53034}"/>
              </a:ext>
            </a:extLst>
          </p:cNvPr>
          <p:cNvSpPr txBox="1"/>
          <p:nvPr/>
        </p:nvSpPr>
        <p:spPr>
          <a:xfrm>
            <a:off x="9093671" y="6312559"/>
            <a:ext cx="1136595" cy="400110"/>
          </a:xfrm>
          <a:prstGeom prst="rect">
            <a:avLst/>
          </a:prstGeom>
          <a:noFill/>
        </p:spPr>
        <p:txBody>
          <a:bodyPr wrap="square" rtlCol="0">
            <a:spAutoFit/>
          </a:bodyPr>
          <a:lstStyle/>
          <a:p>
            <a:r>
              <a:rPr lang="zh-CN" altLang="en-US" sz="2000" b="1" dirty="0"/>
              <a:t>尾</a:t>
            </a:r>
            <a:r>
              <a:rPr lang="en-US" altLang="zh-CN" sz="2000" b="1" dirty="0"/>
              <a:t>&lt;</a:t>
            </a:r>
            <a:r>
              <a:rPr lang="zh-CN" altLang="en-US" sz="2000" b="1" dirty="0"/>
              <a:t>头</a:t>
            </a: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29375" y="1220420"/>
            <a:ext cx="4854342" cy="755777"/>
            <a:chOff x="5844664" y="1806352"/>
            <a:chExt cx="4854342" cy="755777"/>
          </a:xfrm>
        </p:grpSpPr>
        <p:sp>
          <p:nvSpPr>
            <p:cNvPr id="4" name="圆角矩形 3"/>
            <p:cNvSpPr/>
            <p:nvPr/>
          </p:nvSpPr>
          <p:spPr>
            <a:xfrm>
              <a:off x="5844664" y="1806352"/>
              <a:ext cx="4854342" cy="755777"/>
            </a:xfrm>
            <a:prstGeom prst="roundRect">
              <a:avLst>
                <a:gd name="adj" fmla="val 50000"/>
              </a:avLst>
            </a:prstGeom>
            <a:noFill/>
            <a:ln>
              <a:solidFill>
                <a:schemeClr val="accent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5" name="椭圆 4"/>
            <p:cNvSpPr/>
            <p:nvPr/>
          </p:nvSpPr>
          <p:spPr>
            <a:xfrm>
              <a:off x="5979977" y="1902970"/>
              <a:ext cx="562540" cy="5625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01</a:t>
              </a:r>
              <a:endParaRPr lang="zh-CN" altLang="en-US" sz="1510" dirty="0">
                <a:cs typeface="+mn-ea"/>
                <a:sym typeface="+mn-lt"/>
              </a:endParaRPr>
            </a:p>
          </p:txBody>
        </p:sp>
        <p:sp>
          <p:nvSpPr>
            <p:cNvPr id="40" name="MH_Entry_1">
              <a:hlinkClick r:id="rId8" action="ppaction://hlinksldjump"/>
            </p:cNvPr>
            <p:cNvSpPr/>
            <p:nvPr>
              <p:custDataLst>
                <p:tags r:id="rId5"/>
              </p:custDataLst>
            </p:nvPr>
          </p:nvSpPr>
          <p:spPr>
            <a:xfrm>
              <a:off x="7036905" y="1968647"/>
              <a:ext cx="3167713" cy="4305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a:r>
                <a:rPr lang="zh-CN" altLang="en-US" sz="2800" b="1" dirty="0">
                  <a:solidFill>
                    <a:schemeClr val="tx1"/>
                  </a:solidFill>
                  <a:latin typeface="宋体" panose="02010600030101010101" pitchFamily="2" charset="-122"/>
                  <a:ea typeface="宋体" panose="02010600030101010101" pitchFamily="2" charset="-122"/>
                  <a:cs typeface="+mn-ea"/>
                  <a:sym typeface="+mn-lt"/>
                </a:rPr>
                <a:t>研究背景</a:t>
              </a:r>
            </a:p>
          </p:txBody>
        </p:sp>
      </p:grpSp>
      <p:grpSp>
        <p:nvGrpSpPr>
          <p:cNvPr id="6" name="组合 5"/>
          <p:cNvGrpSpPr/>
          <p:nvPr/>
        </p:nvGrpSpPr>
        <p:grpSpPr>
          <a:xfrm>
            <a:off x="6429375" y="2277695"/>
            <a:ext cx="4854342" cy="755777"/>
            <a:chOff x="5844664" y="2863627"/>
            <a:chExt cx="4854342" cy="755777"/>
          </a:xfrm>
        </p:grpSpPr>
        <p:sp>
          <p:nvSpPr>
            <p:cNvPr id="28" name="圆角矩形 27"/>
            <p:cNvSpPr/>
            <p:nvPr/>
          </p:nvSpPr>
          <p:spPr>
            <a:xfrm>
              <a:off x="5844664" y="2863627"/>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29" name="椭圆 28"/>
            <p:cNvSpPr/>
            <p:nvPr/>
          </p:nvSpPr>
          <p:spPr>
            <a:xfrm>
              <a:off x="5979977" y="2936432"/>
              <a:ext cx="562540" cy="562540"/>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02</a:t>
              </a:r>
              <a:endParaRPr lang="zh-CN" altLang="en-US" sz="1510" dirty="0">
                <a:cs typeface="+mn-ea"/>
                <a:sym typeface="+mn-lt"/>
              </a:endParaRPr>
            </a:p>
          </p:txBody>
        </p:sp>
        <p:sp>
          <p:nvSpPr>
            <p:cNvPr id="41" name="MH_Entry_2">
              <a:hlinkClick r:id="rId9" action="ppaction://hlinksldjump"/>
            </p:cNvPr>
            <p:cNvSpPr/>
            <p:nvPr>
              <p:custDataLst>
                <p:tags r:id="rId4"/>
              </p:custDataLst>
            </p:nvPr>
          </p:nvSpPr>
          <p:spPr>
            <a:xfrm>
              <a:off x="6928892" y="3002437"/>
              <a:ext cx="3383737" cy="4305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zh-CN" altLang="en-US" sz="2800" b="1" dirty="0">
                  <a:solidFill>
                    <a:schemeClr val="tx1"/>
                  </a:solidFill>
                  <a:latin typeface="宋体" panose="02010600030101010101" pitchFamily="2" charset="-122"/>
                  <a:ea typeface="宋体" panose="02010600030101010101" pitchFamily="2" charset="-122"/>
                  <a:cs typeface="+mn-ea"/>
                  <a:sym typeface="+mn-lt"/>
                </a:rPr>
                <a:t>相关工作</a:t>
              </a:r>
            </a:p>
          </p:txBody>
        </p:sp>
      </p:grpSp>
      <p:grpSp>
        <p:nvGrpSpPr>
          <p:cNvPr id="8" name="组合 7"/>
          <p:cNvGrpSpPr/>
          <p:nvPr/>
        </p:nvGrpSpPr>
        <p:grpSpPr>
          <a:xfrm>
            <a:off x="6429375" y="3299251"/>
            <a:ext cx="4854342" cy="755777"/>
            <a:chOff x="5844664" y="3885183"/>
            <a:chExt cx="4854342" cy="755777"/>
          </a:xfrm>
        </p:grpSpPr>
        <p:sp>
          <p:nvSpPr>
            <p:cNvPr id="31" name="圆角矩形 30"/>
            <p:cNvSpPr/>
            <p:nvPr/>
          </p:nvSpPr>
          <p:spPr>
            <a:xfrm>
              <a:off x="5844664" y="3885183"/>
              <a:ext cx="4854342" cy="755777"/>
            </a:xfrm>
            <a:prstGeom prst="roundRect">
              <a:avLst>
                <a:gd name="adj" fmla="val 50000"/>
              </a:avLst>
            </a:prstGeom>
            <a:noFill/>
            <a:ln>
              <a:solidFill>
                <a:schemeClr val="accent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32" name="椭圆 31"/>
            <p:cNvSpPr/>
            <p:nvPr/>
          </p:nvSpPr>
          <p:spPr>
            <a:xfrm>
              <a:off x="5979977" y="3981801"/>
              <a:ext cx="562540" cy="5625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03</a:t>
              </a:r>
              <a:endParaRPr lang="zh-CN" altLang="en-US" sz="1510" dirty="0">
                <a:cs typeface="+mn-ea"/>
                <a:sym typeface="+mn-lt"/>
              </a:endParaRPr>
            </a:p>
          </p:txBody>
        </p:sp>
        <p:sp>
          <p:nvSpPr>
            <p:cNvPr id="42" name="MH_Entry_3">
              <a:hlinkClick r:id="rId10" action="ppaction://hlinksldjump"/>
            </p:cNvPr>
            <p:cNvSpPr/>
            <p:nvPr>
              <p:custDataLst>
                <p:tags r:id="rId3"/>
              </p:custDataLst>
            </p:nvPr>
          </p:nvSpPr>
          <p:spPr>
            <a:xfrm>
              <a:off x="7125180" y="4047806"/>
              <a:ext cx="2991163" cy="4305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en-US" altLang="zh-CN" sz="2800" b="1" dirty="0">
                  <a:solidFill>
                    <a:schemeClr val="tx1"/>
                  </a:solidFill>
                  <a:latin typeface="Times New Roman" panose="02020603050405020304" charset="0"/>
                  <a:ea typeface="宋体" panose="02010600030101010101" pitchFamily="2" charset="-122"/>
                  <a:cs typeface="Times New Roman" panose="02020603050405020304" charset="0"/>
                  <a:sym typeface="+mn-lt"/>
                </a:rPr>
                <a:t>HAKE</a:t>
              </a:r>
              <a:r>
                <a:rPr lang="zh-CN" altLang="en-US" sz="2800" b="1" dirty="0">
                  <a:solidFill>
                    <a:schemeClr val="tx1"/>
                  </a:solidFill>
                  <a:latin typeface="Times New Roman" panose="02020603050405020304" charset="0"/>
                  <a:ea typeface="宋体" panose="02010600030101010101" pitchFamily="2" charset="-122"/>
                  <a:cs typeface="Times New Roman" panose="02020603050405020304" charset="0"/>
                  <a:sym typeface="+mn-lt"/>
                </a:rPr>
                <a:t>介绍</a:t>
              </a:r>
            </a:p>
          </p:txBody>
        </p:sp>
      </p:grpSp>
      <p:grpSp>
        <p:nvGrpSpPr>
          <p:cNvPr id="7" name="组合 6"/>
          <p:cNvGrpSpPr/>
          <p:nvPr/>
        </p:nvGrpSpPr>
        <p:grpSpPr>
          <a:xfrm>
            <a:off x="6428740" y="4334777"/>
            <a:ext cx="4854342" cy="755777"/>
            <a:chOff x="5844664" y="4906739"/>
            <a:chExt cx="4854342" cy="755777"/>
          </a:xfrm>
        </p:grpSpPr>
        <p:sp>
          <p:nvSpPr>
            <p:cNvPr id="34" name="圆角矩形 33"/>
            <p:cNvSpPr/>
            <p:nvPr/>
          </p:nvSpPr>
          <p:spPr>
            <a:xfrm>
              <a:off x="5844664" y="4906739"/>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35" name="椭圆 34"/>
            <p:cNvSpPr/>
            <p:nvPr/>
          </p:nvSpPr>
          <p:spPr>
            <a:xfrm>
              <a:off x="5979977" y="5003357"/>
              <a:ext cx="562540" cy="562540"/>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04</a:t>
              </a:r>
              <a:endParaRPr lang="zh-CN" altLang="en-US" sz="1510" dirty="0">
                <a:cs typeface="+mn-ea"/>
                <a:sym typeface="+mn-lt"/>
              </a:endParaRPr>
            </a:p>
          </p:txBody>
        </p:sp>
        <p:sp>
          <p:nvSpPr>
            <p:cNvPr id="43" name="MH_Entry_4">
              <a:hlinkClick r:id="rId11" action="ppaction://hlinksldjump"/>
            </p:cNvPr>
            <p:cNvSpPr/>
            <p:nvPr>
              <p:custDataLst>
                <p:tags r:id="rId2"/>
              </p:custDataLst>
            </p:nvPr>
          </p:nvSpPr>
          <p:spPr>
            <a:xfrm>
              <a:off x="7387490" y="5051421"/>
              <a:ext cx="2466542" cy="4305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zh-CN" altLang="en-US" sz="2800" b="1" dirty="0">
                  <a:solidFill>
                    <a:schemeClr val="tx1"/>
                  </a:solidFill>
                  <a:latin typeface="宋体" panose="02010600030101010101" pitchFamily="2" charset="-122"/>
                  <a:ea typeface="宋体" panose="02010600030101010101" pitchFamily="2" charset="-122"/>
                  <a:cs typeface="+mn-ea"/>
                  <a:sym typeface="+mn-lt"/>
                </a:rPr>
                <a:t>实验数据结果</a:t>
              </a:r>
            </a:p>
          </p:txBody>
        </p:sp>
      </p:grpSp>
      <p:grpSp>
        <p:nvGrpSpPr>
          <p:cNvPr id="23" name="组合 22"/>
          <p:cNvGrpSpPr/>
          <p:nvPr/>
        </p:nvGrpSpPr>
        <p:grpSpPr>
          <a:xfrm>
            <a:off x="6429375" y="5334649"/>
            <a:ext cx="4854342" cy="755777"/>
            <a:chOff x="5844664" y="4906739"/>
            <a:chExt cx="4854342" cy="755777"/>
          </a:xfrm>
        </p:grpSpPr>
        <p:sp>
          <p:nvSpPr>
            <p:cNvPr id="24" name="圆角矩形 23"/>
            <p:cNvSpPr/>
            <p:nvPr/>
          </p:nvSpPr>
          <p:spPr>
            <a:xfrm>
              <a:off x="5844664" y="4906739"/>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26" name="椭圆 25"/>
            <p:cNvSpPr/>
            <p:nvPr/>
          </p:nvSpPr>
          <p:spPr>
            <a:xfrm>
              <a:off x="5979977" y="5003357"/>
              <a:ext cx="562540" cy="562540"/>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05</a:t>
              </a:r>
              <a:endParaRPr lang="zh-CN" altLang="en-US" sz="1510" dirty="0">
                <a:cs typeface="+mn-ea"/>
                <a:sym typeface="+mn-lt"/>
              </a:endParaRPr>
            </a:p>
          </p:txBody>
        </p:sp>
        <p:sp>
          <p:nvSpPr>
            <p:cNvPr id="27" name="MH_Entry_4">
              <a:hlinkClick r:id="rId12" action="ppaction://hlinksldjump"/>
            </p:cNvPr>
            <p:cNvSpPr/>
            <p:nvPr>
              <p:custDataLst>
                <p:tags r:id="rId1"/>
              </p:custDataLst>
            </p:nvPr>
          </p:nvSpPr>
          <p:spPr>
            <a:xfrm>
              <a:off x="7259523" y="5069362"/>
              <a:ext cx="2722476" cy="4305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zh-CN" altLang="en-US" sz="2800" b="1" dirty="0">
                  <a:solidFill>
                    <a:schemeClr val="tx1"/>
                  </a:solidFill>
                  <a:latin typeface="宋体" panose="02010600030101010101" pitchFamily="2" charset="-122"/>
                  <a:ea typeface="宋体" panose="02010600030101010101" pitchFamily="2" charset="-122"/>
                  <a:cs typeface="+mn-ea"/>
                  <a:sym typeface="+mn-lt"/>
                </a:rPr>
                <a:t>总结与展望</a:t>
              </a:r>
            </a:p>
          </p:txBody>
        </p:sp>
      </p:grpSp>
      <p:grpSp>
        <p:nvGrpSpPr>
          <p:cNvPr id="30" name="组合 29"/>
          <p:cNvGrpSpPr/>
          <p:nvPr/>
        </p:nvGrpSpPr>
        <p:grpSpPr>
          <a:xfrm>
            <a:off x="194372" y="-19571"/>
            <a:ext cx="5564065" cy="7232650"/>
            <a:chOff x="0" y="-14713"/>
            <a:chExt cx="5564065" cy="7232650"/>
          </a:xfrm>
          <a:solidFill>
            <a:schemeClr val="tx1">
              <a:lumMod val="65000"/>
              <a:lumOff val="35000"/>
            </a:schemeClr>
          </a:solidFill>
        </p:grpSpPr>
        <p:sp>
          <p:nvSpPr>
            <p:cNvPr id="33" name="等腰三角形 32"/>
            <p:cNvSpPr/>
            <p:nvPr/>
          </p:nvSpPr>
          <p:spPr>
            <a:xfrm rot="5400000">
              <a:off x="5171328" y="1205572"/>
              <a:ext cx="421829" cy="3636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36" name="矩形 35"/>
            <p:cNvSpPr/>
            <p:nvPr/>
          </p:nvSpPr>
          <p:spPr>
            <a:xfrm>
              <a:off x="0" y="-14713"/>
              <a:ext cx="5200420" cy="7232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grpSp>
      <p:grpSp>
        <p:nvGrpSpPr>
          <p:cNvPr id="2" name="组合 1"/>
          <p:cNvGrpSpPr/>
          <p:nvPr/>
        </p:nvGrpSpPr>
        <p:grpSpPr>
          <a:xfrm>
            <a:off x="0" y="-14713"/>
            <a:ext cx="5564065" cy="7232650"/>
            <a:chOff x="0" y="-14713"/>
            <a:chExt cx="5564065" cy="7232650"/>
          </a:xfrm>
          <a:effectLst/>
        </p:grpSpPr>
        <p:sp>
          <p:nvSpPr>
            <p:cNvPr id="13" name="等腰三角形 12"/>
            <p:cNvSpPr/>
            <p:nvPr/>
          </p:nvSpPr>
          <p:spPr>
            <a:xfrm rot="5400000">
              <a:off x="5171328" y="1205572"/>
              <a:ext cx="421829" cy="3636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effectLst>
                  <a:outerShdw blurRad="419100" dist="419100" dir="5400000" algn="ctr" rotWithShape="0">
                    <a:srgbClr val="000000">
                      <a:alpha val="43137"/>
                    </a:srgbClr>
                  </a:outerShdw>
                </a:effectLst>
                <a:cs typeface="+mn-ea"/>
                <a:sym typeface="+mn-lt"/>
              </a:endParaRPr>
            </a:p>
          </p:txBody>
        </p:sp>
        <p:sp>
          <p:nvSpPr>
            <p:cNvPr id="12" name="矩形 11"/>
            <p:cNvSpPr/>
            <p:nvPr/>
          </p:nvSpPr>
          <p:spPr>
            <a:xfrm>
              <a:off x="0" y="-14713"/>
              <a:ext cx="5200420" cy="72326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effectLst>
                  <a:outerShdw blurRad="419100" dist="419100" dir="5400000" algn="ctr" rotWithShape="0">
                    <a:srgbClr val="000000">
                      <a:alpha val="43137"/>
                    </a:srgbClr>
                  </a:outerShdw>
                </a:effectLst>
                <a:cs typeface="+mn-ea"/>
                <a:sym typeface="+mn-lt"/>
              </a:endParaRPr>
            </a:p>
          </p:txBody>
        </p:sp>
      </p:grpSp>
      <p:sp>
        <p:nvSpPr>
          <p:cNvPr id="25" name="椭圆 24"/>
          <p:cNvSpPr/>
          <p:nvPr/>
        </p:nvSpPr>
        <p:spPr>
          <a:xfrm>
            <a:off x="1612653" y="2523796"/>
            <a:ext cx="1588559" cy="158855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zh-CN" altLang="en-US" sz="3600" b="1" dirty="0">
                <a:solidFill>
                  <a:srgbClr val="0070C0"/>
                </a:solidFill>
                <a:cs typeface="+mn-ea"/>
                <a:sym typeface="+mn-lt"/>
              </a:rPr>
              <a:t>目录</a:t>
            </a:r>
          </a:p>
        </p:txBody>
      </p:sp>
      <p:sp>
        <p:nvSpPr>
          <p:cNvPr id="22" name="同心圆 21"/>
          <p:cNvSpPr/>
          <p:nvPr/>
        </p:nvSpPr>
        <p:spPr>
          <a:xfrm>
            <a:off x="755437" y="1673859"/>
            <a:ext cx="3302992" cy="3302992"/>
          </a:xfrm>
          <a:prstGeom prst="donut">
            <a:avLst>
              <a:gd name="adj" fmla="val 1519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3600" b="1" dirty="0">
              <a:solidFill>
                <a:schemeClr val="bg1">
                  <a:lumMod val="50000"/>
                </a:schemeClr>
              </a:solidFill>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 presetClass="entr" presetSubtype="8" accel="40000" fill="hold" nodeType="withEffect" p14:presetBounceEnd="40000">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14:bounceEnd="40000">
                                          <p:cBhvr additive="base">
                                            <p:cTn id="10" dur="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1" dur="5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8" accel="40000" fill="hold" nodeType="withEffect" p14:presetBounceEnd="40000">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14:bounceEnd="40000">
                                          <p:cBhvr additive="base">
                                            <p:cTn id="14" dur="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8" accel="40000" fill="hold" nodeType="withEffect" p14:presetBounceEnd="40000">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14:bounceEnd="40000">
                                          <p:cBhvr additive="base">
                                            <p:cTn id="18" dur="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8" accel="40000" fill="hold" nodeType="withEffect" p14:presetBounceEnd="40000">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14:bounceEnd="40000">
                                          <p:cBhvr additive="base">
                                            <p:cTn id="22" dur="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8" accel="40000" fill="hold" nodeType="withEffect" p14:presetBounceEnd="40000">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14:bounceEnd="40000">
                                          <p:cBhvr additive="base">
                                            <p:cTn id="26" dur="5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2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 presetClass="entr" presetSubtype="8" accel="4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8" accel="4000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8" accel="4000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8" accel="4000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8" accel="4000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0-#ppt_w/2"/>
                                              </p:val>
                                            </p:tav>
                                            <p:tav tm="100000">
                                              <p:val>
                                                <p:strVal val="#ppt_x"/>
                                              </p:val>
                                            </p:tav>
                                          </p:tavLst>
                                        </p:anim>
                                        <p:anim calcmode="lin" valueType="num">
                                          <p:cBhvr additive="base">
                                            <p:cTn id="2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a:xfrm>
            <a:off x="1748790" y="448310"/>
            <a:ext cx="3998595" cy="503555"/>
          </a:xfrm>
        </p:spPr>
        <p:txBody>
          <a:bodyPr>
            <a:normAutofit fontScale="97500"/>
          </a:bodyPr>
          <a:lstStyle/>
          <a:p>
            <a:r>
              <a:rPr lang="zh-CN" altLang="en-US" dirty="0">
                <a:cs typeface="+mn-ea"/>
                <a:sym typeface="+mn-lt"/>
              </a:rPr>
              <a:t>实验结果分析之实体嵌入分析</a:t>
            </a:r>
          </a:p>
        </p:txBody>
      </p:sp>
      <p:pic>
        <p:nvPicPr>
          <p:cNvPr id="2" name="图片 1" descr="大连海事大学"/>
          <p:cNvPicPr>
            <a:picLocks noChangeAspect="1"/>
          </p:cNvPicPr>
          <p:nvPr/>
        </p:nvPicPr>
        <p:blipFill>
          <a:blip r:embed="rId3"/>
          <a:stretch>
            <a:fillRect/>
          </a:stretch>
        </p:blipFill>
        <p:spPr>
          <a:xfrm>
            <a:off x="308610" y="232410"/>
            <a:ext cx="913130" cy="897890"/>
          </a:xfrm>
          <a:prstGeom prst="rect">
            <a:avLst/>
          </a:prstGeom>
        </p:spPr>
      </p:pic>
      <p:pic>
        <p:nvPicPr>
          <p:cNvPr id="7" name="图片 6"/>
          <p:cNvPicPr>
            <a:picLocks noChangeAspect="1"/>
          </p:cNvPicPr>
          <p:nvPr/>
        </p:nvPicPr>
        <p:blipFill>
          <a:blip r:embed="rId4"/>
          <a:stretch>
            <a:fillRect/>
          </a:stretch>
        </p:blipFill>
        <p:spPr>
          <a:xfrm>
            <a:off x="883334" y="1661907"/>
            <a:ext cx="5375275" cy="5546090"/>
          </a:xfrm>
          <a:prstGeom prst="rect">
            <a:avLst/>
          </a:prstGeom>
        </p:spPr>
      </p:pic>
      <p:pic>
        <p:nvPicPr>
          <p:cNvPr id="8" name="图片 7"/>
          <p:cNvPicPr>
            <a:picLocks noChangeAspect="1"/>
          </p:cNvPicPr>
          <p:nvPr/>
        </p:nvPicPr>
        <p:blipFill>
          <a:blip r:embed="rId5"/>
          <a:stretch>
            <a:fillRect/>
          </a:stretch>
        </p:blipFill>
        <p:spPr>
          <a:xfrm>
            <a:off x="6620945" y="2896245"/>
            <a:ext cx="5639435" cy="2872740"/>
          </a:xfrm>
          <a:prstGeom prst="rect">
            <a:avLst/>
          </a:prstGeom>
        </p:spPr>
      </p:pic>
      <p:sp>
        <p:nvSpPr>
          <p:cNvPr id="3" name="文本框 2">
            <a:hlinkClick r:id="rId6" action="ppaction://hlinksldjump"/>
            <a:extLst>
              <a:ext uri="{FF2B5EF4-FFF2-40B4-BE49-F238E27FC236}">
                <a16:creationId xmlns:a16="http://schemas.microsoft.com/office/drawing/2014/main" id="{6C27D512-44BF-4A21-90B5-E18930214D5C}"/>
              </a:ext>
            </a:extLst>
          </p:cNvPr>
          <p:cNvSpPr txBox="1"/>
          <p:nvPr/>
        </p:nvSpPr>
        <p:spPr>
          <a:xfrm>
            <a:off x="1532831" y="430400"/>
            <a:ext cx="4427914" cy="646331"/>
          </a:xfrm>
          <a:prstGeom prst="rect">
            <a:avLst/>
          </a:prstGeom>
          <a:noFill/>
        </p:spPr>
        <p:txBody>
          <a:bodyPr wrap="square" rtlCol="0">
            <a:spAutoFit/>
          </a:bodyPr>
          <a:lstStyle/>
          <a:p>
            <a:endParaRPr lang="en-US" altLang="zh-CN" dirty="0"/>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981486" y="2211916"/>
            <a:ext cx="2127025" cy="1584176"/>
          </a:xfrm>
          <a:effectLst/>
        </p:spPr>
        <p:txBody>
          <a:bodyPr/>
          <a:lstStyle/>
          <a:p>
            <a:r>
              <a:rPr lang="en-US" altLang="zh-CN" dirty="0"/>
              <a:t>05</a:t>
            </a:r>
            <a:endParaRPr lang="zh-CN" altLang="en-US" dirty="0"/>
          </a:p>
        </p:txBody>
      </p:sp>
      <p:sp>
        <p:nvSpPr>
          <p:cNvPr id="4" name="文本占位符 3"/>
          <p:cNvSpPr>
            <a:spLocks noGrp="1"/>
          </p:cNvSpPr>
          <p:nvPr>
            <p:ph type="body" sz="quarter" idx="12"/>
          </p:nvPr>
        </p:nvSpPr>
        <p:spPr>
          <a:effectLst/>
        </p:spPr>
        <p:txBody>
          <a:bodyPr/>
          <a:lstStyle/>
          <a:p>
            <a:r>
              <a:rPr lang="zh-CN" altLang="en-US" dirty="0"/>
              <a:t>总结与展望</a:t>
            </a:r>
          </a:p>
        </p:txBody>
      </p:sp>
      <p:sp>
        <p:nvSpPr>
          <p:cNvPr id="2" name="文本框 1">
            <a:hlinkClick r:id="rId3" action="ppaction://hlinksldjump"/>
            <a:extLst>
              <a:ext uri="{FF2B5EF4-FFF2-40B4-BE49-F238E27FC236}">
                <a16:creationId xmlns:a16="http://schemas.microsoft.com/office/drawing/2014/main" id="{F1E9EDAD-A787-413F-93D0-D65C1E18ADEC}"/>
              </a:ext>
            </a:extLst>
          </p:cNvPr>
          <p:cNvSpPr txBox="1"/>
          <p:nvPr/>
        </p:nvSpPr>
        <p:spPr>
          <a:xfrm>
            <a:off x="5061223" y="2176165"/>
            <a:ext cx="7704856" cy="1754326"/>
          </a:xfrm>
          <a:prstGeom prst="rect">
            <a:avLst/>
          </a:prstGeom>
          <a:noFill/>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104"/>
          <p:cNvSpPr/>
          <p:nvPr/>
        </p:nvSpPr>
        <p:spPr bwMode="auto">
          <a:xfrm>
            <a:off x="6427719" y="4897372"/>
            <a:ext cx="1214087" cy="131898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tx1">
              <a:lumMod val="65000"/>
              <a:lumOff val="35000"/>
            </a:schemeClr>
          </a:solidFill>
          <a:ln>
            <a:noFill/>
          </a:ln>
          <a:effec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6" name="Freeform 105"/>
          <p:cNvSpPr/>
          <p:nvPr/>
        </p:nvSpPr>
        <p:spPr bwMode="auto">
          <a:xfrm>
            <a:off x="6427719" y="4897372"/>
            <a:ext cx="1214087" cy="131898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7" name="Freeform 106"/>
          <p:cNvSpPr/>
          <p:nvPr/>
        </p:nvSpPr>
        <p:spPr bwMode="auto">
          <a:xfrm>
            <a:off x="5012773" y="4897372"/>
            <a:ext cx="1218550" cy="1318981"/>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chemeClr val="tx1">
              <a:lumMod val="65000"/>
              <a:lumOff val="35000"/>
            </a:schemeClr>
          </a:solidFill>
          <a:ln>
            <a:noFill/>
          </a:ln>
          <a:effec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8" name="Freeform 107"/>
          <p:cNvSpPr/>
          <p:nvPr/>
        </p:nvSpPr>
        <p:spPr bwMode="auto">
          <a:xfrm>
            <a:off x="5012773" y="4897372"/>
            <a:ext cx="1218550" cy="1318981"/>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defRPr/>
            </a:pPr>
            <a:endParaRPr lang="zh-CN" altLang="en-US">
              <a:solidFill>
                <a:prstClr val="black"/>
              </a:solidFill>
              <a:effectLst>
                <a:outerShdw blurRad="60007" dist="310007" dir="7680000" sy="30000" kx="1300200" algn="ctr" rotWithShape="0">
                  <a:prstClr val="black">
                    <a:alpha val="32000"/>
                  </a:prstClr>
                </a:outerShdw>
              </a:effectLst>
              <a:latin typeface="+mn-lt"/>
              <a:ea typeface="+mn-ea"/>
              <a:cs typeface="+mn-ea"/>
              <a:sym typeface="+mn-lt"/>
            </a:endParaRPr>
          </a:p>
        </p:txBody>
      </p:sp>
      <p:sp>
        <p:nvSpPr>
          <p:cNvPr id="29" name="Freeform 108"/>
          <p:cNvSpPr/>
          <p:nvPr/>
        </p:nvSpPr>
        <p:spPr bwMode="auto">
          <a:xfrm>
            <a:off x="6327292" y="2174599"/>
            <a:ext cx="2124651" cy="2499590"/>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0070C0"/>
          </a:solidFill>
          <a:ln>
            <a:noFill/>
          </a:ln>
          <a:effec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0" name="Freeform 109"/>
          <p:cNvSpPr/>
          <p:nvPr/>
        </p:nvSpPr>
        <p:spPr bwMode="auto">
          <a:xfrm>
            <a:off x="4202640" y="2174599"/>
            <a:ext cx="2124651" cy="2499590"/>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0070C0"/>
          </a:solidFill>
          <a:ln>
            <a:noFill/>
          </a:ln>
          <a:effec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1" name="Freeform 121"/>
          <p:cNvSpPr/>
          <p:nvPr/>
        </p:nvSpPr>
        <p:spPr bwMode="auto">
          <a:xfrm>
            <a:off x="6010376" y="4111784"/>
            <a:ext cx="267813" cy="265582"/>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2" name="Freeform 122"/>
          <p:cNvSpPr/>
          <p:nvPr/>
        </p:nvSpPr>
        <p:spPr bwMode="auto">
          <a:xfrm>
            <a:off x="5898362" y="4432812"/>
            <a:ext cx="332534" cy="332535"/>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3" name="Freeform 123"/>
          <p:cNvSpPr/>
          <p:nvPr/>
        </p:nvSpPr>
        <p:spPr bwMode="auto">
          <a:xfrm>
            <a:off x="6357721" y="4111848"/>
            <a:ext cx="267813" cy="261119"/>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4" name="Freeform 124"/>
          <p:cNvSpPr/>
          <p:nvPr/>
        </p:nvSpPr>
        <p:spPr bwMode="auto">
          <a:xfrm>
            <a:off x="6329527" y="4433158"/>
            <a:ext cx="263350" cy="261119"/>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5" name="矩形 1"/>
          <p:cNvSpPr>
            <a:spLocks noChangeArrowheads="1"/>
          </p:cNvSpPr>
          <p:nvPr/>
        </p:nvSpPr>
        <p:spPr bwMode="auto">
          <a:xfrm>
            <a:off x="8805505" y="1960038"/>
            <a:ext cx="2423709" cy="191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zh-CN" altLang="en-US" sz="1895" b="1" dirty="0">
                <a:solidFill>
                  <a:srgbClr val="595959"/>
                </a:solidFill>
                <a:latin typeface="+mn-lt"/>
                <a:ea typeface="+mn-ea"/>
                <a:cs typeface="+mn-ea"/>
                <a:sym typeface="+mn-lt"/>
              </a:rPr>
              <a:t>改革创新</a:t>
            </a:r>
            <a:endParaRPr lang="en-US" altLang="zh-CN" sz="1895" b="1"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sz="2000" dirty="0">
                <a:solidFill>
                  <a:srgbClr val="341801"/>
                </a:solidFill>
                <a:latin typeface="宋体" panose="02010600030101010101" pitchFamily="2" charset="-122"/>
                <a:cs typeface="+mn-ea"/>
                <a:sym typeface="+mn-lt"/>
              </a:rPr>
              <a:t>考虑链接预测任务</a:t>
            </a:r>
          </a:p>
          <a:p>
            <a:pPr algn="just" eaLnBrk="1" fontAlgn="base" hangingPunct="1">
              <a:lnSpc>
                <a:spcPct val="150000"/>
              </a:lnSpc>
              <a:spcBef>
                <a:spcPct val="0"/>
              </a:spcBef>
              <a:spcAft>
                <a:spcPct val="0"/>
              </a:spcAft>
            </a:pPr>
            <a:r>
              <a:rPr lang="zh-CN" sz="2000" dirty="0">
                <a:solidFill>
                  <a:srgbClr val="341801"/>
                </a:solidFill>
                <a:latin typeface="宋体" panose="02010600030101010101" pitchFamily="2" charset="-122"/>
                <a:cs typeface="+mn-ea"/>
                <a:sym typeface="+mn-lt"/>
              </a:rPr>
              <a:t>不使用聚类算法</a:t>
            </a:r>
          </a:p>
          <a:p>
            <a:pPr algn="just" eaLnBrk="1" fontAlgn="base" hangingPunct="1">
              <a:lnSpc>
                <a:spcPct val="150000"/>
              </a:lnSpc>
              <a:spcBef>
                <a:spcPct val="0"/>
              </a:spcBef>
              <a:spcAft>
                <a:spcPct val="0"/>
              </a:spcAft>
            </a:pPr>
            <a:r>
              <a:rPr lang="zh-CN" sz="2000" dirty="0">
                <a:solidFill>
                  <a:srgbClr val="341801"/>
                </a:solidFill>
                <a:latin typeface="宋体" panose="02010600030101010101" pitchFamily="2" charset="-122"/>
                <a:cs typeface="+mn-ea"/>
                <a:sym typeface="+mn-lt"/>
              </a:rPr>
              <a:t>不需要额外信息</a:t>
            </a:r>
          </a:p>
        </p:txBody>
      </p:sp>
      <p:sp>
        <p:nvSpPr>
          <p:cNvPr id="36" name="任意多边形 35"/>
          <p:cNvSpPr/>
          <p:nvPr/>
        </p:nvSpPr>
        <p:spPr>
          <a:xfrm flipH="1">
            <a:off x="1825625" y="2473325"/>
            <a:ext cx="3847465" cy="1136650"/>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a:solidFill>
              <a:schemeClr val="bg1">
                <a:lumMod val="75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lIns="96404" tIns="48203" rIns="96404" bIns="48203" anchor="ctr"/>
          <a:lstStyle/>
          <a:p>
            <a:pPr algn="ctr" fontAlgn="base">
              <a:spcBef>
                <a:spcPct val="0"/>
              </a:spcBef>
              <a:spcAft>
                <a:spcPct val="0"/>
              </a:spcAft>
              <a:defRPr/>
            </a:pPr>
            <a:endParaRPr lang="zh-CN" altLang="en-US">
              <a:solidFill>
                <a:prstClr val="white"/>
              </a:solidFill>
              <a:cs typeface="+mn-ea"/>
              <a:sym typeface="+mn-lt"/>
            </a:endParaRPr>
          </a:p>
        </p:txBody>
      </p:sp>
      <p:sp>
        <p:nvSpPr>
          <p:cNvPr id="37" name="矩形 1"/>
          <p:cNvSpPr>
            <a:spLocks noChangeArrowheads="1"/>
          </p:cNvSpPr>
          <p:nvPr/>
        </p:nvSpPr>
        <p:spPr bwMode="auto">
          <a:xfrm>
            <a:off x="1748790" y="1860550"/>
            <a:ext cx="3263900" cy="219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404" tIns="48203" rIns="96404" bIns="48203">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zh-CN" sz="1895" b="1" dirty="0">
                <a:solidFill>
                  <a:srgbClr val="595959"/>
                </a:solidFill>
                <a:latin typeface="+mn-lt"/>
                <a:ea typeface="+mn-ea"/>
                <a:cs typeface="+mn-ea"/>
                <a:sym typeface="+mn-lt"/>
              </a:rPr>
              <a:t>三点启发</a:t>
            </a:r>
            <a:r>
              <a:rPr lang="en-US" altLang="zh-CN" sz="1895" b="1" dirty="0">
                <a:solidFill>
                  <a:srgbClr val="595959"/>
                </a:solidFill>
                <a:latin typeface="+mn-lt"/>
                <a:ea typeface="+mn-ea"/>
                <a:cs typeface="+mn-ea"/>
                <a:sym typeface="+mn-lt"/>
              </a:rPr>
              <a:t>               </a:t>
            </a:r>
            <a:r>
              <a:rPr lang="zh-CN" sz="1895" b="1" dirty="0">
                <a:solidFill>
                  <a:srgbClr val="595959"/>
                </a:solidFill>
                <a:latin typeface="+mn-lt"/>
                <a:ea typeface="+mn-ea"/>
                <a:cs typeface="+mn-ea"/>
                <a:sym typeface="+mn-lt"/>
              </a:rPr>
              <a:t>一个模型</a:t>
            </a:r>
          </a:p>
          <a:p>
            <a:pPr algn="just" eaLnBrk="1" fontAlgn="base" hangingPunct="1">
              <a:lnSpc>
                <a:spcPct val="150000"/>
              </a:lnSpc>
              <a:spcBef>
                <a:spcPct val="0"/>
              </a:spcBef>
              <a:spcAft>
                <a:spcPct val="0"/>
              </a:spcAft>
            </a:pPr>
            <a:r>
              <a:rPr lang="en-US" altLang="zh-CN" sz="2400" b="1" dirty="0">
                <a:solidFill>
                  <a:srgbClr val="595959"/>
                </a:solidFill>
                <a:latin typeface="华文琥珀" panose="02010800040101010101" charset="-122"/>
                <a:ea typeface="华文琥珀" panose="02010800040101010101" charset="-122"/>
                <a:cs typeface="+mn-ea"/>
                <a:sym typeface="+mn-lt"/>
              </a:rPr>
              <a:t>·</a:t>
            </a:r>
            <a:r>
              <a:rPr lang="zh-CN" altLang="zh-CN" sz="1895" b="1" dirty="0">
                <a:solidFill>
                  <a:srgbClr val="595959"/>
                </a:solidFill>
                <a:latin typeface="+mn-lt"/>
                <a:ea typeface="+mn-ea"/>
                <a:cs typeface="+mn-ea"/>
                <a:sym typeface="+mn-lt"/>
              </a:rPr>
              <a:t>极坐标</a:t>
            </a:r>
            <a:r>
              <a:rPr lang="en-US" altLang="zh-CN" sz="1895" b="1" dirty="0">
                <a:solidFill>
                  <a:srgbClr val="595959"/>
                </a:solidFill>
                <a:latin typeface="+mn-lt"/>
                <a:ea typeface="+mn-ea"/>
                <a:cs typeface="+mn-ea"/>
                <a:sym typeface="+mn-lt"/>
              </a:rPr>
              <a:t>            </a:t>
            </a:r>
            <a:r>
              <a:rPr lang="en-US" altLang="zh-CN" sz="2400" b="1" dirty="0">
                <a:solidFill>
                  <a:srgbClr val="595959"/>
                </a:solidFill>
                <a:latin typeface="华文琥珀" panose="02010800040101010101" charset="-122"/>
                <a:ea typeface="华文琥珀" panose="02010800040101010101" charset="-122"/>
                <a:cs typeface="+mn-ea"/>
                <a:sym typeface="+mn-lt"/>
              </a:rPr>
              <a:t>· </a:t>
            </a:r>
            <a:r>
              <a:rPr lang="en-US" altLang="zh-CN" sz="2000" b="1" dirty="0">
                <a:solidFill>
                  <a:srgbClr val="595959"/>
                </a:solidFill>
                <a:latin typeface="Times New Roman" panose="02020603050405020304" charset="0"/>
                <a:ea typeface="+mn-ea"/>
                <a:cs typeface="Times New Roman" panose="02020603050405020304" charset="0"/>
                <a:sym typeface="+mn-lt"/>
              </a:rPr>
              <a:t>HAKE</a:t>
            </a:r>
            <a:endParaRPr lang="zh-CN" altLang="zh-CN" sz="1895" b="1"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en-US" altLang="zh-CN" sz="2400" b="1" dirty="0">
                <a:solidFill>
                  <a:srgbClr val="595959"/>
                </a:solidFill>
                <a:latin typeface="华文琥珀" panose="02010800040101010101" charset="-122"/>
                <a:ea typeface="华文琥珀" panose="02010800040101010101" charset="-122"/>
                <a:cs typeface="+mn-ea"/>
                <a:sym typeface="+mn-lt"/>
              </a:rPr>
              <a:t>·</a:t>
            </a:r>
            <a:r>
              <a:rPr lang="zh-CN" altLang="zh-CN" sz="1895" b="1" dirty="0">
                <a:solidFill>
                  <a:srgbClr val="595959"/>
                </a:solidFill>
                <a:latin typeface="+mn-lt"/>
                <a:ea typeface="+mn-ea"/>
                <a:cs typeface="+mn-ea"/>
                <a:sym typeface="+mn-lt"/>
              </a:rPr>
              <a:t>树形结构</a:t>
            </a:r>
          </a:p>
          <a:p>
            <a:pPr algn="just" eaLnBrk="1" fontAlgn="base" hangingPunct="1">
              <a:lnSpc>
                <a:spcPct val="150000"/>
              </a:lnSpc>
              <a:spcBef>
                <a:spcPct val="0"/>
              </a:spcBef>
              <a:spcAft>
                <a:spcPct val="0"/>
              </a:spcAft>
            </a:pPr>
            <a:r>
              <a:rPr lang="en-US" altLang="zh-CN" sz="2400" b="1" dirty="0">
                <a:solidFill>
                  <a:srgbClr val="595959"/>
                </a:solidFill>
                <a:latin typeface="华文琥珀" panose="02010800040101010101" charset="-122"/>
                <a:ea typeface="华文琥珀" panose="02010800040101010101" charset="-122"/>
                <a:cs typeface="+mn-ea"/>
                <a:sym typeface="+mn-lt"/>
              </a:rPr>
              <a:t>·</a:t>
            </a:r>
            <a:r>
              <a:rPr lang="zh-CN" altLang="zh-CN" sz="1895" b="1" dirty="0">
                <a:solidFill>
                  <a:srgbClr val="595959"/>
                </a:solidFill>
                <a:latin typeface="+mn-lt"/>
                <a:ea typeface="+mn-ea"/>
                <a:cs typeface="+mn-ea"/>
                <a:sym typeface="+mn-lt"/>
              </a:rPr>
              <a:t>相位信息</a:t>
            </a:r>
          </a:p>
        </p:txBody>
      </p:sp>
      <p:sp>
        <p:nvSpPr>
          <p:cNvPr id="38" name="任意多边形 37"/>
          <p:cNvSpPr/>
          <p:nvPr/>
        </p:nvSpPr>
        <p:spPr>
          <a:xfrm flipH="1">
            <a:off x="1224915" y="4862195"/>
            <a:ext cx="4035425" cy="898525"/>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a:solidFill>
              <a:schemeClr val="bg1">
                <a:lumMod val="75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lIns="96404" tIns="48203" rIns="96404" bIns="48203" anchor="ctr"/>
          <a:lstStyle/>
          <a:p>
            <a:pPr algn="ctr" fontAlgn="base">
              <a:spcBef>
                <a:spcPct val="0"/>
              </a:spcBef>
              <a:spcAft>
                <a:spcPct val="0"/>
              </a:spcAft>
              <a:defRPr/>
            </a:pPr>
            <a:endParaRPr lang="zh-CN" altLang="en-US">
              <a:solidFill>
                <a:prstClr val="white"/>
              </a:solidFill>
              <a:cs typeface="+mn-ea"/>
              <a:sym typeface="+mn-lt"/>
            </a:endParaRPr>
          </a:p>
        </p:txBody>
      </p:sp>
      <p:sp>
        <p:nvSpPr>
          <p:cNvPr id="39" name="矩形 1"/>
          <p:cNvSpPr>
            <a:spLocks noChangeArrowheads="1"/>
          </p:cNvSpPr>
          <p:nvPr/>
        </p:nvSpPr>
        <p:spPr bwMode="auto">
          <a:xfrm>
            <a:off x="1244765" y="4298106"/>
            <a:ext cx="2423709" cy="138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zh-CN" altLang="en-US" sz="1895" b="1" dirty="0">
                <a:solidFill>
                  <a:srgbClr val="595959"/>
                </a:solidFill>
                <a:latin typeface="+mn-lt"/>
                <a:ea typeface="+mn-ea"/>
                <a:cs typeface="+mn-ea"/>
                <a:sym typeface="+mn-lt"/>
              </a:rPr>
              <a:t>脑洞大开</a:t>
            </a:r>
            <a:endParaRPr lang="en-US" altLang="zh-CN" sz="1895" b="1"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sz="2000" dirty="0">
                <a:solidFill>
                  <a:srgbClr val="341801"/>
                </a:solidFill>
                <a:latin typeface="宋体" panose="02010600030101010101" pitchFamily="2" charset="-122"/>
                <a:cs typeface="+mn-ea"/>
                <a:sym typeface="+mn-lt"/>
              </a:rPr>
              <a:t>柱面坐标</a:t>
            </a:r>
          </a:p>
          <a:p>
            <a:pPr algn="just" eaLnBrk="1" fontAlgn="base" hangingPunct="1">
              <a:lnSpc>
                <a:spcPct val="150000"/>
              </a:lnSpc>
              <a:spcBef>
                <a:spcPct val="0"/>
              </a:spcBef>
              <a:spcAft>
                <a:spcPct val="0"/>
              </a:spcAft>
            </a:pPr>
            <a:r>
              <a:rPr lang="zh-CN" sz="2000" dirty="0">
                <a:solidFill>
                  <a:srgbClr val="341801"/>
                </a:solidFill>
                <a:latin typeface="宋体" panose="02010600030101010101" pitchFamily="2" charset="-122"/>
                <a:cs typeface="+mn-ea"/>
                <a:sym typeface="+mn-lt"/>
              </a:rPr>
              <a:t>球面坐标</a:t>
            </a:r>
          </a:p>
        </p:txBody>
      </p:sp>
      <p:sp>
        <p:nvSpPr>
          <p:cNvPr id="40" name="矩形 1"/>
          <p:cNvSpPr>
            <a:spLocks noChangeArrowheads="1"/>
          </p:cNvSpPr>
          <p:nvPr/>
        </p:nvSpPr>
        <p:spPr bwMode="auto">
          <a:xfrm>
            <a:off x="8113178" y="3928611"/>
            <a:ext cx="4292861" cy="277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404" tIns="48203" rIns="96404" bIns="48203">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zh-CN" altLang="en-US" sz="1895" b="1" dirty="0">
                <a:solidFill>
                  <a:srgbClr val="595959"/>
                </a:solidFill>
                <a:latin typeface="+mn-lt"/>
                <a:ea typeface="+mn-ea"/>
                <a:cs typeface="+mn-ea"/>
                <a:sym typeface="+mn-lt"/>
              </a:rPr>
              <a:t>有待改进</a:t>
            </a:r>
            <a:endParaRPr lang="en-US" altLang="zh-CN" sz="1895" b="1"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sz="2000" dirty="0">
                <a:solidFill>
                  <a:srgbClr val="341801"/>
                </a:solidFill>
                <a:latin typeface="宋体" panose="02010600030101010101" pitchFamily="2" charset="-122"/>
                <a:cs typeface="+mn-ea"/>
                <a:sym typeface="+mn-lt"/>
              </a:rPr>
              <a:t>不善于处理一对多、多对一以及多对多的多</a:t>
            </a:r>
            <a:r>
              <a:rPr lang="zh-CN" altLang="en-US" sz="2000" dirty="0">
                <a:solidFill>
                  <a:srgbClr val="341801"/>
                </a:solidFill>
                <a:latin typeface="宋体" panose="02010600030101010101" pitchFamily="2" charset="-122"/>
                <a:cs typeface="+mn-ea"/>
                <a:sym typeface="+mn-lt"/>
              </a:rPr>
              <a:t>元</a:t>
            </a:r>
            <a:r>
              <a:rPr lang="zh-CN" sz="2000" dirty="0">
                <a:solidFill>
                  <a:srgbClr val="341801"/>
                </a:solidFill>
                <a:latin typeface="宋体" panose="02010600030101010101" pitchFamily="2" charset="-122"/>
                <a:cs typeface="+mn-ea"/>
                <a:sym typeface="+mn-lt"/>
              </a:rPr>
              <a:t>关系。</a:t>
            </a:r>
            <a:endParaRPr lang="en-US" altLang="zh-CN" sz="2000" dirty="0">
              <a:solidFill>
                <a:srgbClr val="341801"/>
              </a:solidFill>
              <a:latin typeface="宋体" panose="02010600030101010101" pitchFamily="2" charset="-122"/>
              <a:cs typeface="+mn-ea"/>
              <a:sym typeface="+mn-lt"/>
            </a:endParaRPr>
          </a:p>
          <a:p>
            <a:pPr algn="just" eaLnBrk="1" fontAlgn="base" hangingPunct="1">
              <a:lnSpc>
                <a:spcPct val="150000"/>
              </a:lnSpc>
              <a:spcBef>
                <a:spcPct val="0"/>
              </a:spcBef>
              <a:spcAft>
                <a:spcPct val="0"/>
              </a:spcAft>
            </a:pPr>
            <a:r>
              <a:rPr lang="zh-CN" altLang="en-US" sz="2000" dirty="0">
                <a:solidFill>
                  <a:srgbClr val="341801"/>
                </a:solidFill>
                <a:latin typeface="宋体" panose="02010600030101010101" pitchFamily="2" charset="-122"/>
                <a:cs typeface="+mn-ea"/>
                <a:sym typeface="+mn-lt"/>
              </a:rPr>
              <a:t>相同层级具有近似相位的实体无法准确区分</a:t>
            </a:r>
            <a:endParaRPr lang="en-US" altLang="zh-CN" sz="2000" dirty="0">
              <a:solidFill>
                <a:srgbClr val="341801"/>
              </a:solidFill>
              <a:latin typeface="宋体" panose="02010600030101010101" pitchFamily="2" charset="-122"/>
              <a:cs typeface="+mn-ea"/>
              <a:sym typeface="+mn-lt"/>
            </a:endParaRPr>
          </a:p>
          <a:p>
            <a:pPr algn="just" eaLnBrk="1" fontAlgn="base" hangingPunct="1">
              <a:lnSpc>
                <a:spcPct val="150000"/>
              </a:lnSpc>
              <a:spcBef>
                <a:spcPct val="0"/>
              </a:spcBef>
              <a:spcAft>
                <a:spcPct val="0"/>
              </a:spcAft>
            </a:pPr>
            <a:r>
              <a:rPr lang="zh-CN" sz="2000" dirty="0">
                <a:solidFill>
                  <a:srgbClr val="341801"/>
                </a:solidFill>
                <a:latin typeface="宋体" panose="02010600030101010101" pitchFamily="2" charset="-122"/>
                <a:cs typeface="+mn-ea"/>
                <a:sym typeface="+mn-lt"/>
              </a:rPr>
              <a:t>实体嵌入维度</a:t>
            </a:r>
            <a:r>
              <a:rPr lang="zh-CN" altLang="en-US" sz="2000" dirty="0">
                <a:solidFill>
                  <a:srgbClr val="341801"/>
                </a:solidFill>
                <a:latin typeface="宋体" panose="02010600030101010101" pitchFamily="2" charset="-122"/>
                <a:cs typeface="+mn-ea"/>
                <a:sym typeface="+mn-lt"/>
              </a:rPr>
              <a:t>达到</a:t>
            </a:r>
            <a:r>
              <a:rPr lang="en-US" altLang="zh-CN" sz="2000" dirty="0">
                <a:solidFill>
                  <a:srgbClr val="341801"/>
                </a:solidFill>
                <a:latin typeface="宋体" panose="02010600030101010101" pitchFamily="2" charset="-122"/>
                <a:cs typeface="+mn-ea"/>
                <a:sym typeface="+mn-lt"/>
              </a:rPr>
              <a:t>1000</a:t>
            </a:r>
            <a:r>
              <a:rPr lang="zh-CN" altLang="en-US" sz="2000" dirty="0">
                <a:solidFill>
                  <a:srgbClr val="341801"/>
                </a:solidFill>
                <a:latin typeface="宋体" panose="02010600030101010101" pitchFamily="2" charset="-122"/>
                <a:cs typeface="+mn-ea"/>
                <a:sym typeface="+mn-lt"/>
              </a:rPr>
              <a:t>维。</a:t>
            </a:r>
          </a:p>
        </p:txBody>
      </p:sp>
      <p:sp>
        <p:nvSpPr>
          <p:cNvPr id="55" name="任意多边形 54"/>
          <p:cNvSpPr/>
          <p:nvPr/>
        </p:nvSpPr>
        <p:spPr>
          <a:xfrm>
            <a:off x="7267065" y="2537386"/>
            <a:ext cx="3847582" cy="865929"/>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a:solidFill>
              <a:schemeClr val="bg1">
                <a:lumMod val="75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lIns="96404" tIns="48203" rIns="96404" bIns="48203" anchor="ctr"/>
          <a:lstStyle/>
          <a:p>
            <a:pPr algn="ctr" fontAlgn="base">
              <a:spcBef>
                <a:spcPct val="0"/>
              </a:spcBef>
              <a:spcAft>
                <a:spcPct val="0"/>
              </a:spcAft>
              <a:defRPr/>
            </a:pPr>
            <a:endParaRPr lang="zh-CN" altLang="en-US">
              <a:solidFill>
                <a:prstClr val="white"/>
              </a:solidFill>
              <a:cs typeface="+mn-ea"/>
              <a:sym typeface="+mn-lt"/>
            </a:endParaRPr>
          </a:p>
        </p:txBody>
      </p:sp>
      <p:sp>
        <p:nvSpPr>
          <p:cNvPr id="56" name="任意多边形 55"/>
          <p:cNvSpPr/>
          <p:nvPr/>
        </p:nvSpPr>
        <p:spPr>
          <a:xfrm>
            <a:off x="7365479" y="4455720"/>
            <a:ext cx="3528391" cy="1305349"/>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a:solidFill>
              <a:schemeClr val="bg1">
                <a:lumMod val="75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lIns="96404" tIns="48203" rIns="96404" bIns="48203" anchor="ctr"/>
          <a:lstStyle/>
          <a:p>
            <a:pPr algn="ctr" fontAlgn="base">
              <a:spcBef>
                <a:spcPct val="0"/>
              </a:spcBef>
              <a:spcAft>
                <a:spcPct val="0"/>
              </a:spcAft>
              <a:defRPr/>
            </a:pPr>
            <a:endParaRPr lang="zh-CN" altLang="en-US">
              <a:solidFill>
                <a:prstClr val="white"/>
              </a:solidFill>
              <a:cs typeface="+mn-ea"/>
              <a:sym typeface="+mn-lt"/>
            </a:endParaRPr>
          </a:p>
        </p:txBody>
      </p:sp>
      <p:sp>
        <p:nvSpPr>
          <p:cNvPr id="3" name="文本占位符 2"/>
          <p:cNvSpPr>
            <a:spLocks noGrp="1"/>
          </p:cNvSpPr>
          <p:nvPr>
            <p:ph type="body" sz="quarter" idx="13"/>
          </p:nvPr>
        </p:nvSpPr>
        <p:spPr/>
        <p:txBody>
          <a:bodyPr/>
          <a:lstStyle/>
          <a:p>
            <a:r>
              <a:rPr lang="zh-CN" altLang="en-US" dirty="0">
                <a:cs typeface="+mn-ea"/>
                <a:sym typeface="+mn-lt"/>
              </a:rPr>
              <a:t>总结与展望</a:t>
            </a:r>
          </a:p>
        </p:txBody>
      </p:sp>
      <p:sp>
        <p:nvSpPr>
          <p:cNvPr id="61"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t>22</a:t>
            </a:fld>
            <a:endParaRPr lang="zh-CN" altLang="en-US" dirty="0">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right)">
                                      <p:cBhvr>
                                        <p:cTn id="15" dur="500"/>
                                        <p:tgtEl>
                                          <p:spTgt spid="3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randombar(horizontal)">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randombar(horizontal)">
                                      <p:cBhvr>
                                        <p:cTn id="28" dur="500"/>
                                        <p:tgtEl>
                                          <p:spTgt spid="33"/>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par>
                          <p:cTn id="33" fill="hold">
                            <p:stCondLst>
                              <p:cond delay="1500"/>
                            </p:stCondLst>
                            <p:childTnLst>
                              <p:par>
                                <p:cTn id="34" presetID="14" presetClass="entr" presetSubtype="10"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randombar(horizontal)">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childTnLst>
                          </p:cTn>
                        </p:par>
                        <p:par>
                          <p:cTn id="42" fill="hold">
                            <p:stCondLst>
                              <p:cond delay="500"/>
                            </p:stCondLst>
                            <p:childTnLst>
                              <p:par>
                                <p:cTn id="43" presetID="14" presetClass="entr" presetSubtype="1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randombar(horizontal)">
                                      <p:cBhvr>
                                        <p:cTn id="45" dur="500"/>
                                        <p:tgtEl>
                                          <p:spTgt spid="34"/>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1500"/>
                            </p:stCondLst>
                            <p:childTnLst>
                              <p:par>
                                <p:cTn id="51" presetID="14" presetClass="entr" presetSubtype="10"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randombar(horizontal)">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right)">
                                      <p:cBhvr>
                                        <p:cTn id="58" dur="500"/>
                                        <p:tgtEl>
                                          <p:spTgt spid="27"/>
                                        </p:tgtEl>
                                      </p:cBhvr>
                                    </p:animEffect>
                                  </p:childTnLst>
                                </p:cTn>
                              </p:par>
                            </p:childTnLst>
                          </p:cTn>
                        </p:par>
                        <p:par>
                          <p:cTn id="59" fill="hold">
                            <p:stCondLst>
                              <p:cond delay="500"/>
                            </p:stCondLst>
                            <p:childTnLst>
                              <p:par>
                                <p:cTn id="60" presetID="14" presetClass="entr" presetSubtype="1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randombar(horizontal)">
                                      <p:cBhvr>
                                        <p:cTn id="62" dur="500"/>
                                        <p:tgtEl>
                                          <p:spTgt spid="32"/>
                                        </p:tgtEl>
                                      </p:cBhvr>
                                    </p:animEffect>
                                  </p:childTnLst>
                                </p:cTn>
                              </p:par>
                            </p:childTnLst>
                          </p:cTn>
                        </p:par>
                        <p:par>
                          <p:cTn id="63" fill="hold">
                            <p:stCondLst>
                              <p:cond delay="1000"/>
                            </p:stCondLst>
                            <p:childTnLst>
                              <p:par>
                                <p:cTn id="64" presetID="22" presetClass="entr" presetSubtype="2"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right)">
                                      <p:cBhvr>
                                        <p:cTn id="66" dur="500"/>
                                        <p:tgtEl>
                                          <p:spTgt spid="38"/>
                                        </p:tgtEl>
                                      </p:cBhvr>
                                    </p:animEffect>
                                  </p:childTnLst>
                                </p:cTn>
                              </p:par>
                            </p:childTnLst>
                          </p:cTn>
                        </p:par>
                        <p:par>
                          <p:cTn id="67" fill="hold">
                            <p:stCondLst>
                              <p:cond delay="1500"/>
                            </p:stCondLst>
                            <p:childTnLst>
                              <p:par>
                                <p:cTn id="68" presetID="14" presetClass="entr" presetSubtype="10"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randombar(horizontal)">
                                      <p:cBhvr>
                                        <p:cTn id="7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7" grpId="0" bldLvl="0" animBg="1"/>
      <p:bldP spid="29" grpId="0" bldLvl="0" animBg="1"/>
      <p:bldP spid="30" grpId="0" bldLvl="0" animBg="1"/>
      <p:bldP spid="31" grpId="0" bldLvl="0" animBg="1"/>
      <p:bldP spid="32" grpId="0" bldLvl="0" animBg="1"/>
      <p:bldP spid="33" grpId="0" bldLvl="0" animBg="1"/>
      <p:bldP spid="34" grpId="0" bldLvl="0" animBg="1"/>
      <p:bldP spid="35" grpId="0"/>
      <p:bldP spid="36" grpId="0" bldLvl="0" animBg="1"/>
      <p:bldP spid="37" grpId="0"/>
      <p:bldP spid="38" grpId="0" bldLvl="0" animBg="1"/>
      <p:bldP spid="39" grpId="0"/>
      <p:bldP spid="40" grpId="0"/>
      <p:bldP spid="55" grpId="0" bldLvl="0" animBg="1"/>
      <p:bldP spid="5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effectLst/>
        </p:spPr>
        <p:txBody>
          <a:bodyPr>
            <a:normAutofit/>
          </a:bodyPr>
          <a:lstStyle/>
          <a:p>
            <a:r>
              <a:rPr lang="zh-CN" altLang="en-US" dirty="0">
                <a:cs typeface="+mn-ea"/>
                <a:sym typeface="+mn-lt"/>
              </a:rPr>
              <a:t>柱面坐标系设想</a:t>
            </a:r>
            <a:endParaRPr lang="en-US" altLang="zh-CN" dirty="0">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a:effectLst/>
        </p:spPr>
      </p:pic>
      <p:pic>
        <p:nvPicPr>
          <p:cNvPr id="5" name="图片 4">
            <a:extLst>
              <a:ext uri="{FF2B5EF4-FFF2-40B4-BE49-F238E27FC236}">
                <a16:creationId xmlns:a16="http://schemas.microsoft.com/office/drawing/2014/main" id="{9EE24E83-9A27-4381-A679-C35FCE394E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709" y="1456085"/>
            <a:ext cx="8549331" cy="5129598"/>
          </a:xfrm>
          <a:prstGeom prst="rect">
            <a:avLst/>
          </a:prstGeom>
        </p:spPr>
      </p:pic>
    </p:spTree>
    <p:extLst>
      <p:ext uri="{BB962C8B-B14F-4D97-AF65-F5344CB8AC3E}">
        <p14:creationId xmlns:p14="http://schemas.microsoft.com/office/powerpoint/2010/main" val="1490183293"/>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bwMode="auto">
          <a:xfrm>
            <a:off x="0" y="1"/>
            <a:ext cx="8805639" cy="7232649"/>
          </a:xfrm>
          <a:custGeom>
            <a:avLst/>
            <a:gdLst>
              <a:gd name="connsiteX0" fmla="*/ 0 w 9922865"/>
              <a:gd name="connsiteY0" fmla="*/ 0 h 7492075"/>
              <a:gd name="connsiteX1" fmla="*/ 9922865 w 9922865"/>
              <a:gd name="connsiteY1" fmla="*/ 0 h 7492075"/>
              <a:gd name="connsiteX2" fmla="*/ 1647718 w 9922865"/>
              <a:gd name="connsiteY2" fmla="*/ 7492075 h 7492075"/>
              <a:gd name="connsiteX3" fmla="*/ 0 w 9922865"/>
              <a:gd name="connsiteY3" fmla="*/ 7492075 h 7492075"/>
            </a:gdLst>
            <a:ahLst/>
            <a:cxnLst>
              <a:cxn ang="0">
                <a:pos x="connsiteX0" y="connsiteY0"/>
              </a:cxn>
              <a:cxn ang="0">
                <a:pos x="connsiteX1" y="connsiteY1"/>
              </a:cxn>
              <a:cxn ang="0">
                <a:pos x="connsiteX2" y="connsiteY2"/>
              </a:cxn>
              <a:cxn ang="0">
                <a:pos x="connsiteX3" y="connsiteY3"/>
              </a:cxn>
            </a:cxnLst>
            <a:rect l="l" t="t" r="r" b="b"/>
            <a:pathLst>
              <a:path w="9922865" h="7492075">
                <a:moveTo>
                  <a:pt x="0" y="0"/>
                </a:moveTo>
                <a:lnTo>
                  <a:pt x="9922865" y="0"/>
                </a:lnTo>
                <a:lnTo>
                  <a:pt x="1647718" y="7492075"/>
                </a:lnTo>
                <a:lnTo>
                  <a:pt x="0" y="7492075"/>
                </a:lnTo>
                <a:close/>
              </a:path>
            </a:pathLst>
          </a:custGeom>
          <a:solidFill>
            <a:schemeClr val="tx1">
              <a:lumMod val="50000"/>
              <a:lumOff val="50000"/>
            </a:schemeClr>
          </a:solidFill>
          <a:ln w="0">
            <a:noFill/>
            <a:prstDash val="solid"/>
            <a:round/>
          </a:ln>
        </p:spPr>
        <p:txBody>
          <a:bodyPr vert="horz" wrap="square" lIns="128580" tIns="64290" rIns="128580" bIns="64290" numCol="1" anchor="t" anchorCtr="0" compatLnSpc="1">
            <a:noAutofit/>
          </a:bodyPr>
          <a:lstStyle/>
          <a:p>
            <a:endParaRPr lang="zh-CN" altLang="en-US">
              <a:latin typeface="+mn-lt"/>
              <a:ea typeface="+mn-ea"/>
              <a:cs typeface="+mn-ea"/>
              <a:sym typeface="+mn-lt"/>
            </a:endParaRPr>
          </a:p>
        </p:txBody>
      </p:sp>
      <p:sp>
        <p:nvSpPr>
          <p:cNvPr id="25" name="任意多边形 24"/>
          <p:cNvSpPr/>
          <p:nvPr/>
        </p:nvSpPr>
        <p:spPr bwMode="auto">
          <a:xfrm>
            <a:off x="-11013" y="1"/>
            <a:ext cx="8181122" cy="7232650"/>
          </a:xfrm>
          <a:custGeom>
            <a:avLst/>
            <a:gdLst>
              <a:gd name="connsiteX0" fmla="*/ 0 w 9219111"/>
              <a:gd name="connsiteY0" fmla="*/ 0 h 7492076"/>
              <a:gd name="connsiteX1" fmla="*/ 9219111 w 9219111"/>
              <a:gd name="connsiteY1" fmla="*/ 0 h 7492076"/>
              <a:gd name="connsiteX2" fmla="*/ 948639 w 9219111"/>
              <a:gd name="connsiteY2" fmla="*/ 7492076 h 7492076"/>
              <a:gd name="connsiteX3" fmla="*/ 0 w 9219111"/>
              <a:gd name="connsiteY3" fmla="*/ 7492076 h 7492076"/>
            </a:gdLst>
            <a:ahLst/>
            <a:cxnLst>
              <a:cxn ang="0">
                <a:pos x="connsiteX0" y="connsiteY0"/>
              </a:cxn>
              <a:cxn ang="0">
                <a:pos x="connsiteX1" y="connsiteY1"/>
              </a:cxn>
              <a:cxn ang="0">
                <a:pos x="connsiteX2" y="connsiteY2"/>
              </a:cxn>
              <a:cxn ang="0">
                <a:pos x="connsiteX3" y="connsiteY3"/>
              </a:cxn>
            </a:cxnLst>
            <a:rect l="l" t="t" r="r" b="b"/>
            <a:pathLst>
              <a:path w="9219111" h="7492076">
                <a:moveTo>
                  <a:pt x="0" y="0"/>
                </a:moveTo>
                <a:lnTo>
                  <a:pt x="9219111" y="0"/>
                </a:lnTo>
                <a:lnTo>
                  <a:pt x="948639" y="7492076"/>
                </a:lnTo>
                <a:lnTo>
                  <a:pt x="0" y="7492076"/>
                </a:lnTo>
                <a:close/>
              </a:path>
            </a:pathLst>
          </a:custGeom>
          <a:solidFill>
            <a:srgbClr val="0070C0"/>
          </a:solidFill>
          <a:ln w="0">
            <a:noFill/>
            <a:prstDash val="solid"/>
            <a:round/>
          </a:ln>
          <a:effectLst>
            <a:outerShdw blurRad="50800" dist="38100" dir="2700000" algn="tl" rotWithShape="0">
              <a:prstClr val="black">
                <a:alpha val="40000"/>
              </a:prstClr>
            </a:outerShdw>
          </a:effectLst>
        </p:spPr>
        <p:txBody>
          <a:bodyPr vert="horz" wrap="square" lIns="128580" tIns="64290" rIns="128580" bIns="64290" numCol="1" anchor="t" anchorCtr="0" compatLnSpc="1">
            <a:noAutofit/>
          </a:bodyPr>
          <a:lstStyle/>
          <a:p>
            <a:endParaRPr lang="zh-CN" altLang="en-US">
              <a:latin typeface="+mn-lt"/>
              <a:ea typeface="+mn-ea"/>
              <a:cs typeface="+mn-ea"/>
              <a:sym typeface="+mn-lt"/>
            </a:endParaRPr>
          </a:p>
        </p:txBody>
      </p:sp>
      <p:sp>
        <p:nvSpPr>
          <p:cNvPr id="12" name="Freeform 8"/>
          <p:cNvSpPr/>
          <p:nvPr/>
        </p:nvSpPr>
        <p:spPr bwMode="auto">
          <a:xfrm>
            <a:off x="2857843" y="1312069"/>
            <a:ext cx="3787556" cy="3785769"/>
          </a:xfrm>
          <a:custGeom>
            <a:avLst/>
            <a:gdLst>
              <a:gd name="T0" fmla="*/ 1168 w 2120"/>
              <a:gd name="T1" fmla="*/ 5 h 2119"/>
              <a:gd name="T2" fmla="*/ 1374 w 2120"/>
              <a:gd name="T3" fmla="*/ 47 h 2119"/>
              <a:gd name="T4" fmla="*/ 1564 w 2120"/>
              <a:gd name="T5" fmla="*/ 127 h 2119"/>
              <a:gd name="T6" fmla="*/ 1734 w 2120"/>
              <a:gd name="T7" fmla="*/ 243 h 2119"/>
              <a:gd name="T8" fmla="*/ 1877 w 2120"/>
              <a:gd name="T9" fmla="*/ 386 h 2119"/>
              <a:gd name="T10" fmla="*/ 1991 w 2120"/>
              <a:gd name="T11" fmla="*/ 555 h 2119"/>
              <a:gd name="T12" fmla="*/ 2071 w 2120"/>
              <a:gd name="T13" fmla="*/ 743 h 2119"/>
              <a:gd name="T14" fmla="*/ 2114 w 2120"/>
              <a:gd name="T15" fmla="*/ 951 h 2119"/>
              <a:gd name="T16" fmla="*/ 2114 w 2120"/>
              <a:gd name="T17" fmla="*/ 1167 h 2119"/>
              <a:gd name="T18" fmla="*/ 2071 w 2120"/>
              <a:gd name="T19" fmla="*/ 1373 h 2119"/>
              <a:gd name="T20" fmla="*/ 1991 w 2120"/>
              <a:gd name="T21" fmla="*/ 1564 h 2119"/>
              <a:gd name="T22" fmla="*/ 1877 w 2120"/>
              <a:gd name="T23" fmla="*/ 1733 h 2119"/>
              <a:gd name="T24" fmla="*/ 1734 w 2120"/>
              <a:gd name="T25" fmla="*/ 1876 h 2119"/>
              <a:gd name="T26" fmla="*/ 1564 w 2120"/>
              <a:gd name="T27" fmla="*/ 1989 h 2119"/>
              <a:gd name="T28" fmla="*/ 1374 w 2120"/>
              <a:gd name="T29" fmla="*/ 2070 h 2119"/>
              <a:gd name="T30" fmla="*/ 1168 w 2120"/>
              <a:gd name="T31" fmla="*/ 2112 h 2119"/>
              <a:gd name="T32" fmla="*/ 952 w 2120"/>
              <a:gd name="T33" fmla="*/ 2112 h 2119"/>
              <a:gd name="T34" fmla="*/ 744 w 2120"/>
              <a:gd name="T35" fmla="*/ 2070 h 2119"/>
              <a:gd name="T36" fmla="*/ 555 w 2120"/>
              <a:gd name="T37" fmla="*/ 1989 h 2119"/>
              <a:gd name="T38" fmla="*/ 386 w 2120"/>
              <a:gd name="T39" fmla="*/ 1876 h 2119"/>
              <a:gd name="T40" fmla="*/ 243 w 2120"/>
              <a:gd name="T41" fmla="*/ 1733 h 2119"/>
              <a:gd name="T42" fmla="*/ 128 w 2120"/>
              <a:gd name="T43" fmla="*/ 1564 h 2119"/>
              <a:gd name="T44" fmla="*/ 47 w 2120"/>
              <a:gd name="T45" fmla="*/ 1373 h 2119"/>
              <a:gd name="T46" fmla="*/ 5 w 2120"/>
              <a:gd name="T47" fmla="*/ 1167 h 2119"/>
              <a:gd name="T48" fmla="*/ 5 w 2120"/>
              <a:gd name="T49" fmla="*/ 951 h 2119"/>
              <a:gd name="T50" fmla="*/ 47 w 2120"/>
              <a:gd name="T51" fmla="*/ 743 h 2119"/>
              <a:gd name="T52" fmla="*/ 128 w 2120"/>
              <a:gd name="T53" fmla="*/ 555 h 2119"/>
              <a:gd name="T54" fmla="*/ 243 w 2120"/>
              <a:gd name="T55" fmla="*/ 386 h 2119"/>
              <a:gd name="T56" fmla="*/ 386 w 2120"/>
              <a:gd name="T57" fmla="*/ 243 h 2119"/>
              <a:gd name="T58" fmla="*/ 555 w 2120"/>
              <a:gd name="T59" fmla="*/ 127 h 2119"/>
              <a:gd name="T60" fmla="*/ 744 w 2120"/>
              <a:gd name="T61" fmla="*/ 47 h 2119"/>
              <a:gd name="T62" fmla="*/ 952 w 2120"/>
              <a:gd name="T63" fmla="*/ 5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0" h="2119">
                <a:moveTo>
                  <a:pt x="1060" y="0"/>
                </a:moveTo>
                <a:lnTo>
                  <a:pt x="1168" y="5"/>
                </a:lnTo>
                <a:lnTo>
                  <a:pt x="1273" y="21"/>
                </a:lnTo>
                <a:lnTo>
                  <a:pt x="1374" y="47"/>
                </a:lnTo>
                <a:lnTo>
                  <a:pt x="1472" y="84"/>
                </a:lnTo>
                <a:lnTo>
                  <a:pt x="1564" y="127"/>
                </a:lnTo>
                <a:lnTo>
                  <a:pt x="1652" y="181"/>
                </a:lnTo>
                <a:lnTo>
                  <a:pt x="1734" y="243"/>
                </a:lnTo>
                <a:lnTo>
                  <a:pt x="1809" y="311"/>
                </a:lnTo>
                <a:lnTo>
                  <a:pt x="1877" y="386"/>
                </a:lnTo>
                <a:lnTo>
                  <a:pt x="1938" y="466"/>
                </a:lnTo>
                <a:lnTo>
                  <a:pt x="1991" y="555"/>
                </a:lnTo>
                <a:lnTo>
                  <a:pt x="2036" y="647"/>
                </a:lnTo>
                <a:lnTo>
                  <a:pt x="2071" y="743"/>
                </a:lnTo>
                <a:lnTo>
                  <a:pt x="2097" y="845"/>
                </a:lnTo>
                <a:lnTo>
                  <a:pt x="2114" y="951"/>
                </a:lnTo>
                <a:lnTo>
                  <a:pt x="2120" y="1059"/>
                </a:lnTo>
                <a:lnTo>
                  <a:pt x="2114" y="1167"/>
                </a:lnTo>
                <a:lnTo>
                  <a:pt x="2097" y="1272"/>
                </a:lnTo>
                <a:lnTo>
                  <a:pt x="2071" y="1373"/>
                </a:lnTo>
                <a:lnTo>
                  <a:pt x="2036" y="1471"/>
                </a:lnTo>
                <a:lnTo>
                  <a:pt x="1991" y="1564"/>
                </a:lnTo>
                <a:lnTo>
                  <a:pt x="1938" y="1651"/>
                </a:lnTo>
                <a:lnTo>
                  <a:pt x="1877" y="1733"/>
                </a:lnTo>
                <a:lnTo>
                  <a:pt x="1809" y="1808"/>
                </a:lnTo>
                <a:lnTo>
                  <a:pt x="1734" y="1876"/>
                </a:lnTo>
                <a:lnTo>
                  <a:pt x="1652" y="1937"/>
                </a:lnTo>
                <a:lnTo>
                  <a:pt x="1564" y="1989"/>
                </a:lnTo>
                <a:lnTo>
                  <a:pt x="1472" y="2035"/>
                </a:lnTo>
                <a:lnTo>
                  <a:pt x="1374" y="2070"/>
                </a:lnTo>
                <a:lnTo>
                  <a:pt x="1273" y="2096"/>
                </a:lnTo>
                <a:lnTo>
                  <a:pt x="1168" y="2112"/>
                </a:lnTo>
                <a:lnTo>
                  <a:pt x="1060" y="2119"/>
                </a:lnTo>
                <a:lnTo>
                  <a:pt x="952" y="2112"/>
                </a:lnTo>
                <a:lnTo>
                  <a:pt x="847" y="2096"/>
                </a:lnTo>
                <a:lnTo>
                  <a:pt x="744" y="2070"/>
                </a:lnTo>
                <a:lnTo>
                  <a:pt x="648" y="2035"/>
                </a:lnTo>
                <a:lnTo>
                  <a:pt x="555" y="1989"/>
                </a:lnTo>
                <a:lnTo>
                  <a:pt x="468" y="1937"/>
                </a:lnTo>
                <a:lnTo>
                  <a:pt x="386" y="1876"/>
                </a:lnTo>
                <a:lnTo>
                  <a:pt x="311" y="1808"/>
                </a:lnTo>
                <a:lnTo>
                  <a:pt x="243" y="1733"/>
                </a:lnTo>
                <a:lnTo>
                  <a:pt x="182" y="1651"/>
                </a:lnTo>
                <a:lnTo>
                  <a:pt x="128" y="1564"/>
                </a:lnTo>
                <a:lnTo>
                  <a:pt x="84" y="1471"/>
                </a:lnTo>
                <a:lnTo>
                  <a:pt x="47" y="1373"/>
                </a:lnTo>
                <a:lnTo>
                  <a:pt x="21" y="1272"/>
                </a:lnTo>
                <a:lnTo>
                  <a:pt x="5" y="1167"/>
                </a:lnTo>
                <a:lnTo>
                  <a:pt x="0" y="1059"/>
                </a:lnTo>
                <a:lnTo>
                  <a:pt x="5" y="951"/>
                </a:lnTo>
                <a:lnTo>
                  <a:pt x="21" y="845"/>
                </a:lnTo>
                <a:lnTo>
                  <a:pt x="47" y="743"/>
                </a:lnTo>
                <a:lnTo>
                  <a:pt x="84" y="647"/>
                </a:lnTo>
                <a:lnTo>
                  <a:pt x="128" y="555"/>
                </a:lnTo>
                <a:lnTo>
                  <a:pt x="182" y="466"/>
                </a:lnTo>
                <a:lnTo>
                  <a:pt x="243" y="386"/>
                </a:lnTo>
                <a:lnTo>
                  <a:pt x="311" y="311"/>
                </a:lnTo>
                <a:lnTo>
                  <a:pt x="386" y="243"/>
                </a:lnTo>
                <a:lnTo>
                  <a:pt x="468" y="181"/>
                </a:lnTo>
                <a:lnTo>
                  <a:pt x="555" y="127"/>
                </a:lnTo>
                <a:lnTo>
                  <a:pt x="648" y="84"/>
                </a:lnTo>
                <a:lnTo>
                  <a:pt x="744" y="47"/>
                </a:lnTo>
                <a:lnTo>
                  <a:pt x="847" y="21"/>
                </a:lnTo>
                <a:lnTo>
                  <a:pt x="952" y="5"/>
                </a:lnTo>
                <a:lnTo>
                  <a:pt x="1060" y="0"/>
                </a:lnTo>
                <a:close/>
              </a:path>
            </a:pathLst>
          </a:custGeom>
          <a:solidFill>
            <a:schemeClr val="bg1"/>
          </a:solidFill>
          <a:ln w="0">
            <a:noFill/>
            <a:prstDash val="solid"/>
            <a:round/>
          </a:ln>
          <a:effectLst>
            <a:outerShdw blurRad="444500" dist="127000" dir="2700000" algn="tl" rotWithShape="0">
              <a:prstClr val="black">
                <a:alpha val="40000"/>
              </a:prstClr>
            </a:outerShdw>
          </a:effectLst>
        </p:spPr>
        <p:txBody>
          <a:bodyPr vert="horz" wrap="square" lIns="128580" tIns="64290" rIns="128580" bIns="64290" numCol="1" anchor="t" anchorCtr="0" compatLnSpc="1"/>
          <a:lstStyle/>
          <a:p>
            <a:endParaRPr lang="zh-CN" altLang="en-US">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2945636" y="1395457"/>
            <a:ext cx="3627755" cy="3589020"/>
          </a:xfrm>
          <a:prstGeom prst="rect">
            <a:avLst/>
          </a:prstGeom>
        </p:spPr>
      </p:pic>
      <p:sp>
        <p:nvSpPr>
          <p:cNvPr id="2" name="矩形 259"/>
          <p:cNvSpPr>
            <a:spLocks noChangeArrowheads="1"/>
          </p:cNvSpPr>
          <p:nvPr/>
        </p:nvSpPr>
        <p:spPr bwMode="auto">
          <a:xfrm>
            <a:off x="6395085" y="5126990"/>
            <a:ext cx="6218555" cy="3073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cap="all" dirty="0">
                <a:solidFill>
                  <a:schemeClr val="tx1"/>
                </a:solidFill>
                <a:latin typeface="+mn-lt"/>
                <a:ea typeface="+mn-ea"/>
                <a:cs typeface="+mn-ea"/>
                <a:sym typeface="+mn-lt"/>
              </a:rPr>
              <a:t>     大连海事大学</a:t>
            </a:r>
            <a:r>
              <a:rPr lang="en-US" altLang="zh-CN" sz="2000" cap="all" dirty="0">
                <a:solidFill>
                  <a:schemeClr val="tx1"/>
                </a:solidFill>
                <a:latin typeface="+mn-lt"/>
                <a:ea typeface="+mn-ea"/>
                <a:cs typeface="+mn-ea"/>
                <a:sym typeface="+mn-lt"/>
              </a:rPr>
              <a:t> </a:t>
            </a:r>
            <a:r>
              <a:rPr lang="zh-CN" altLang="en-US" sz="2000" cap="all" dirty="0">
                <a:solidFill>
                  <a:schemeClr val="tx1"/>
                </a:solidFill>
                <a:latin typeface="+mn-lt"/>
                <a:ea typeface="+mn-ea"/>
                <a:cs typeface="+mn-ea"/>
                <a:sym typeface="+mn-lt"/>
              </a:rPr>
              <a:t>信息科学技术学院</a:t>
            </a:r>
            <a:r>
              <a:rPr lang="en-US" altLang="zh-CN" sz="2000" cap="all" dirty="0">
                <a:solidFill>
                  <a:schemeClr val="tx1"/>
                </a:solidFill>
                <a:latin typeface="+mn-lt"/>
                <a:ea typeface="+mn-ea"/>
                <a:cs typeface="+mn-ea"/>
                <a:sym typeface="+mn-lt"/>
              </a:rPr>
              <a:t> </a:t>
            </a:r>
            <a:r>
              <a:rPr lang="zh-CN" altLang="en-US" sz="2000" cap="all" dirty="0">
                <a:solidFill>
                  <a:schemeClr val="tx1"/>
                </a:solidFill>
                <a:latin typeface="+mn-lt"/>
                <a:ea typeface="+mn-ea"/>
                <a:cs typeface="+mn-ea"/>
                <a:sym typeface="+mn-lt"/>
              </a:rPr>
              <a:t>计算机科学与技术 </a:t>
            </a:r>
          </a:p>
        </p:txBody>
      </p:sp>
      <p:sp>
        <p:nvSpPr>
          <p:cNvPr id="3" name="矩形 259"/>
          <p:cNvSpPr>
            <a:spLocks noChangeArrowheads="1"/>
          </p:cNvSpPr>
          <p:nvPr/>
        </p:nvSpPr>
        <p:spPr bwMode="auto">
          <a:xfrm>
            <a:off x="6572578" y="5744355"/>
            <a:ext cx="5706728"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dirty="0">
                <a:solidFill>
                  <a:schemeClr val="tx1"/>
                </a:solidFill>
                <a:latin typeface="+mn-lt"/>
                <a:ea typeface="+mn-ea"/>
                <a:cs typeface="+mn-ea"/>
                <a:sym typeface="+mn-lt"/>
              </a:rPr>
              <a:t>汇报人：孟繁琛      导师：李冠宇</a:t>
            </a:r>
            <a:r>
              <a:rPr lang="en-US" altLang="zh-CN" sz="2000" dirty="0">
                <a:solidFill>
                  <a:schemeClr val="tx1"/>
                </a:solidFill>
                <a:latin typeface="+mn-lt"/>
                <a:ea typeface="+mn-ea"/>
                <a:cs typeface="+mn-ea"/>
                <a:sym typeface="+mn-lt"/>
              </a:rPr>
              <a:t> </a:t>
            </a:r>
            <a:r>
              <a:rPr lang="zh-CN" altLang="en-US" sz="2000" dirty="0">
                <a:solidFill>
                  <a:schemeClr val="tx1"/>
                </a:solidFill>
                <a:latin typeface="+mn-lt"/>
                <a:ea typeface="+mn-ea"/>
                <a:cs typeface="+mn-ea"/>
                <a:sym typeface="+mn-lt"/>
              </a:rPr>
              <a:t>教授</a:t>
            </a:r>
          </a:p>
          <a:p>
            <a:pPr algn="ctr">
              <a:buNone/>
            </a:pPr>
            <a:r>
              <a:rPr lang="zh-CN" altLang="en-US" sz="2000" dirty="0">
                <a:solidFill>
                  <a:schemeClr val="tx1"/>
                </a:solidFill>
                <a:latin typeface="+mn-lt"/>
                <a:ea typeface="+mn-ea"/>
                <a:cs typeface="+mn-ea"/>
                <a:sym typeface="+mn-lt"/>
              </a:rPr>
              <a:t>方向：链接预测</a:t>
            </a:r>
          </a:p>
        </p:txBody>
      </p:sp>
      <p:sp>
        <p:nvSpPr>
          <p:cNvPr id="4" name="文本框 3"/>
          <p:cNvSpPr txBox="1"/>
          <p:nvPr/>
        </p:nvSpPr>
        <p:spPr>
          <a:xfrm>
            <a:off x="6395085" y="1816100"/>
            <a:ext cx="6362700" cy="2122805"/>
          </a:xfrm>
          <a:prstGeom prst="rect">
            <a:avLst/>
          </a:prstGeom>
          <a:noFill/>
        </p:spPr>
        <p:txBody>
          <a:bodyPr wrap="square" rtlCol="0" anchor="t">
            <a:spAutoFit/>
          </a:bodyPr>
          <a:lstStyle/>
          <a:p>
            <a:pPr algn="ctr"/>
            <a:r>
              <a:rPr lang="zh-CN" altLang="en-US" sz="4400"/>
              <a:t>感谢聆听！</a:t>
            </a:r>
          </a:p>
          <a:p>
            <a:pPr algn="ctr"/>
            <a:endParaRPr lang="zh-CN" altLang="en-US" sz="4400"/>
          </a:p>
          <a:p>
            <a:pPr algn="ctr"/>
            <a:r>
              <a:rPr lang="zh-CN" altLang="en-US" sz="4400"/>
              <a:t>请批评指正！</a:t>
            </a: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3"/>
          </p:nvPr>
        </p:nvSpPr>
        <p:spPr/>
        <p:txBody>
          <a:bodyPr/>
          <a:lstStyle/>
          <a:p>
            <a:r>
              <a:rPr lang="zh-CN" altLang="en-US" dirty="0">
                <a:cs typeface="+mn-ea"/>
                <a:sym typeface="+mn-lt"/>
              </a:rPr>
              <a:t>点击输入标题内容</a:t>
            </a:r>
          </a:p>
        </p:txBody>
      </p:sp>
      <p:sp>
        <p:nvSpPr>
          <p:cNvPr id="3" name="矩形 2"/>
          <p:cNvSpPr/>
          <p:nvPr/>
        </p:nvSpPr>
        <p:spPr>
          <a:xfrm>
            <a:off x="4958890" y="3697551"/>
            <a:ext cx="2827583" cy="2584394"/>
          </a:xfrm>
          <a:prstGeom prst="rect">
            <a:avLst/>
          </a:prstGeom>
          <a:solidFill>
            <a:srgbClr val="0070C0"/>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4" name="矩形 3"/>
          <p:cNvSpPr/>
          <p:nvPr/>
        </p:nvSpPr>
        <p:spPr>
          <a:xfrm>
            <a:off x="4972820" y="3201312"/>
            <a:ext cx="2827583" cy="2584394"/>
          </a:xfrm>
          <a:prstGeom prst="rect">
            <a:avLst/>
          </a:prstGeom>
          <a:solidFill>
            <a:schemeClr val="tx1">
              <a:lumMod val="65000"/>
              <a:lumOff val="3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5" name="矩形 4"/>
          <p:cNvSpPr/>
          <p:nvPr/>
        </p:nvSpPr>
        <p:spPr>
          <a:xfrm>
            <a:off x="5011873" y="2705075"/>
            <a:ext cx="2827583" cy="2584394"/>
          </a:xfrm>
          <a:prstGeom prst="rect">
            <a:avLst/>
          </a:prstGeom>
          <a:solidFill>
            <a:srgbClr val="0070C0"/>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6" name="矩形 5"/>
          <p:cNvSpPr/>
          <p:nvPr/>
        </p:nvSpPr>
        <p:spPr>
          <a:xfrm>
            <a:off x="5037824" y="2208837"/>
            <a:ext cx="2827583" cy="2584394"/>
          </a:xfrm>
          <a:prstGeom prst="rect">
            <a:avLst/>
          </a:prstGeom>
          <a:solidFill>
            <a:schemeClr val="tx1">
              <a:lumMod val="65000"/>
              <a:lumOff val="3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7" name="矩形 6"/>
          <p:cNvSpPr/>
          <p:nvPr/>
        </p:nvSpPr>
        <p:spPr>
          <a:xfrm>
            <a:off x="5012824" y="1677774"/>
            <a:ext cx="2865685" cy="2619219"/>
          </a:xfrm>
          <a:prstGeom prst="rect">
            <a:avLst/>
          </a:prstGeom>
          <a:solidFill>
            <a:srgbClr val="0070C0"/>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8" name="文本框 31"/>
          <p:cNvSpPr txBox="1"/>
          <p:nvPr/>
        </p:nvSpPr>
        <p:spPr>
          <a:xfrm>
            <a:off x="1812625" y="2764195"/>
            <a:ext cx="2869660"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9" name="文本框 32"/>
          <p:cNvSpPr txBox="1"/>
          <p:nvPr/>
        </p:nvSpPr>
        <p:spPr>
          <a:xfrm>
            <a:off x="1335237" y="2332418"/>
            <a:ext cx="2359101"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选题理由五</a:t>
            </a:r>
          </a:p>
        </p:txBody>
      </p:sp>
      <p:cxnSp>
        <p:nvCxnSpPr>
          <p:cNvPr id="10" name="直接连接符 9"/>
          <p:cNvCxnSpPr/>
          <p:nvPr/>
        </p:nvCxnSpPr>
        <p:spPr>
          <a:xfrm>
            <a:off x="1593775" y="2736072"/>
            <a:ext cx="3418100"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102797" y="3554102"/>
            <a:ext cx="2673821"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文本框 40"/>
          <p:cNvSpPr txBox="1"/>
          <p:nvPr/>
        </p:nvSpPr>
        <p:spPr>
          <a:xfrm>
            <a:off x="8920271" y="3561346"/>
            <a:ext cx="2924629"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13" name="文本框 41"/>
          <p:cNvSpPr txBox="1"/>
          <p:nvPr/>
        </p:nvSpPr>
        <p:spPr>
          <a:xfrm>
            <a:off x="9180680" y="3183077"/>
            <a:ext cx="2604276"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选题理由四</a:t>
            </a:r>
          </a:p>
        </p:txBody>
      </p:sp>
      <p:cxnSp>
        <p:nvCxnSpPr>
          <p:cNvPr id="14" name="直接连接符 13"/>
          <p:cNvCxnSpPr/>
          <p:nvPr/>
        </p:nvCxnSpPr>
        <p:spPr>
          <a:xfrm>
            <a:off x="7903508" y="4663552"/>
            <a:ext cx="2781267"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49"/>
          <p:cNvSpPr txBox="1"/>
          <p:nvPr/>
        </p:nvSpPr>
        <p:spPr>
          <a:xfrm>
            <a:off x="8922941" y="4710976"/>
            <a:ext cx="2921959"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16" name="文本框 50"/>
          <p:cNvSpPr txBox="1"/>
          <p:nvPr/>
        </p:nvSpPr>
        <p:spPr>
          <a:xfrm>
            <a:off x="9183891" y="4296828"/>
            <a:ext cx="2411875"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选题理由二</a:t>
            </a:r>
          </a:p>
        </p:txBody>
      </p:sp>
      <p:cxnSp>
        <p:nvCxnSpPr>
          <p:cNvPr id="17" name="直接连接符 16"/>
          <p:cNvCxnSpPr/>
          <p:nvPr/>
        </p:nvCxnSpPr>
        <p:spPr>
          <a:xfrm>
            <a:off x="1998989" y="4033561"/>
            <a:ext cx="2766915"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文本框 59"/>
          <p:cNvSpPr txBox="1"/>
          <p:nvPr/>
        </p:nvSpPr>
        <p:spPr>
          <a:xfrm>
            <a:off x="1232832" y="4080448"/>
            <a:ext cx="2897379"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19" name="文本框 60"/>
          <p:cNvSpPr txBox="1"/>
          <p:nvPr/>
        </p:nvSpPr>
        <p:spPr>
          <a:xfrm>
            <a:off x="1749578" y="3578558"/>
            <a:ext cx="2149613"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选题理由三</a:t>
            </a:r>
          </a:p>
        </p:txBody>
      </p:sp>
      <p:cxnSp>
        <p:nvCxnSpPr>
          <p:cNvPr id="20" name="直接连接符 19"/>
          <p:cNvCxnSpPr/>
          <p:nvPr/>
        </p:nvCxnSpPr>
        <p:spPr>
          <a:xfrm>
            <a:off x="1396301" y="5291500"/>
            <a:ext cx="3562590"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1" name="文本框 63"/>
          <p:cNvSpPr txBox="1"/>
          <p:nvPr/>
        </p:nvSpPr>
        <p:spPr>
          <a:xfrm>
            <a:off x="1064369" y="5334075"/>
            <a:ext cx="3065842"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22" name="文本框 64"/>
          <p:cNvSpPr txBox="1"/>
          <p:nvPr/>
        </p:nvSpPr>
        <p:spPr>
          <a:xfrm>
            <a:off x="1329420" y="4848530"/>
            <a:ext cx="2364918"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选题理由一</a:t>
            </a:r>
          </a:p>
        </p:txBody>
      </p:sp>
      <p:pic>
        <p:nvPicPr>
          <p:cNvPr id="2" name="图片 1"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2"/>
                                            </p:tgtEl>
                                            <p:attrNameLst>
                                              <p:attrName>style.visibility</p:attrName>
                                            </p:attrNameLst>
                                          </p:cBhvr>
                                          <p:to>
                                            <p:strVal val="visible"/>
                                          </p:to>
                                        </p:set>
                                        <p:anim calcmode="lin" valueType="num">
                                          <p:cBhvr>
                                            <p:cTn id="17" dur="250" fill="hold"/>
                                            <p:tgtEl>
                                              <p:spTgt spid="22"/>
                                            </p:tgtEl>
                                            <p:attrNameLst>
                                              <p:attrName>ppt_x</p:attrName>
                                            </p:attrNameLst>
                                          </p:cBhvr>
                                          <p:tavLst>
                                            <p:tav tm="0">
                                              <p:val>
                                                <p:strVal val="#ppt_x"/>
                                              </p:val>
                                            </p:tav>
                                            <p:tav tm="100000">
                                              <p:val>
                                                <p:strVal val="#ppt_x"/>
                                              </p:val>
                                            </p:tav>
                                          </p:tavLst>
                                        </p:anim>
                                        <p:anim calcmode="lin" valueType="num">
                                          <p:cBhvr>
                                            <p:cTn id="18" dur="250" fill="hold"/>
                                            <p:tgtEl>
                                              <p:spTgt spid="22"/>
                                            </p:tgtEl>
                                            <p:attrNameLst>
                                              <p:attrName>ppt_y</p:attrName>
                                            </p:attrNameLst>
                                          </p:cBhvr>
                                          <p:tavLst>
                                            <p:tav tm="0">
                                              <p:val>
                                                <p:strVal val="#ppt_y-#ppt_h/2"/>
                                              </p:val>
                                            </p:tav>
                                            <p:tav tm="100000">
                                              <p:val>
                                                <p:strVal val="#ppt_y"/>
                                              </p:val>
                                            </p:tav>
                                          </p:tavLst>
                                        </p:anim>
                                        <p:anim calcmode="lin" valueType="num">
                                          <p:cBhvr>
                                            <p:cTn id="19" dur="250" fill="hold"/>
                                            <p:tgtEl>
                                              <p:spTgt spid="22"/>
                                            </p:tgtEl>
                                            <p:attrNameLst>
                                              <p:attrName>ppt_w</p:attrName>
                                            </p:attrNameLst>
                                          </p:cBhvr>
                                          <p:tavLst>
                                            <p:tav tm="0">
                                              <p:val>
                                                <p:strVal val="#ppt_w"/>
                                              </p:val>
                                            </p:tav>
                                            <p:tav tm="100000">
                                              <p:val>
                                                <p:strVal val="#ppt_w"/>
                                              </p:val>
                                            </p:tav>
                                          </p:tavLst>
                                        </p:anim>
                                        <p:anim calcmode="lin" valueType="num">
                                          <p:cBhvr>
                                            <p:cTn id="20" dur="25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149"/>
                                </p:stCondLst>
                                <p:childTnLst>
                                  <p:par>
                                    <p:cTn id="22" presetID="18"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trips(downRight)">
                                          <p:cBhvr>
                                            <p:cTn id="24" dur="750"/>
                                            <p:tgtEl>
                                              <p:spTgt spid="21"/>
                                            </p:tgtEl>
                                          </p:cBhvr>
                                        </p:animEffect>
                                      </p:childTnLst>
                                    </p:cTn>
                                  </p:par>
                                </p:childTnLst>
                              </p:cTn>
                            </p:par>
                            <p:par>
                              <p:cTn id="25" fill="hold">
                                <p:stCondLst>
                                  <p:cond delay="2149"/>
                                </p:stCondLst>
                                <p:childTnLst>
                                  <p:par>
                                    <p:cTn id="26" presetID="2" presetClass="entr" presetSubtype="1" fill="hold" grpId="0" nodeType="afterEffect" p14:presetBounceEnd="50000">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14:bounceEnd="50000">
                                          <p:cBhvr additive="base">
                                            <p:cTn id="28"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ppt_x</p:attrName>
                                            </p:attrNameLst>
                                          </p:cBhvr>
                                          <p:tavLst>
                                            <p:tav tm="0">
                                              <p:val>
                                                <p:strVal val="#ppt_x"/>
                                              </p:val>
                                            </p:tav>
                                            <p:tav tm="100000">
                                              <p:val>
                                                <p:strVal val="#ppt_x"/>
                                              </p:val>
                                            </p:tav>
                                          </p:tavLst>
                                        </p:anim>
                                        <p:anim calcmode="lin" valueType="num">
                                          <p:cBhvr>
                                            <p:cTn id="39" dur="250" fill="hold"/>
                                            <p:tgtEl>
                                              <p:spTgt spid="16"/>
                                            </p:tgtEl>
                                            <p:attrNameLst>
                                              <p:attrName>ppt_y</p:attrName>
                                            </p:attrNameLst>
                                          </p:cBhvr>
                                          <p:tavLst>
                                            <p:tav tm="0">
                                              <p:val>
                                                <p:strVal val="#ppt_y-#ppt_h/2"/>
                                              </p:val>
                                            </p:tav>
                                            <p:tav tm="100000">
                                              <p:val>
                                                <p:strVal val="#ppt_y"/>
                                              </p:val>
                                            </p:tav>
                                          </p:tavLst>
                                        </p:anim>
                                        <p:anim calcmode="lin" valueType="num">
                                          <p:cBhvr>
                                            <p:cTn id="40" dur="250" fill="hold"/>
                                            <p:tgtEl>
                                              <p:spTgt spid="16"/>
                                            </p:tgtEl>
                                            <p:attrNameLst>
                                              <p:attrName>ppt_w</p:attrName>
                                            </p:attrNameLst>
                                          </p:cBhvr>
                                          <p:tavLst>
                                            <p:tav tm="0">
                                              <p:val>
                                                <p:strVal val="#ppt_w"/>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childTnLst>
                                    </p:cTn>
                                  </p:par>
                                </p:childTnLst>
                              </p:cTn>
                            </p:par>
                            <p:par>
                              <p:cTn id="42" fill="hold">
                                <p:stCondLst>
                                  <p:cond delay="1149"/>
                                </p:stCondLst>
                                <p:childTnLst>
                                  <p:par>
                                    <p:cTn id="43" presetID="18" presetClass="entr" presetSubtype="6"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750"/>
                                            <p:tgtEl>
                                              <p:spTgt spid="15"/>
                                            </p:tgtEl>
                                          </p:cBhvr>
                                        </p:animEffect>
                                      </p:childTnLst>
                                    </p:cTn>
                                  </p:par>
                                </p:childTnLst>
                              </p:cTn>
                            </p:par>
                            <p:par>
                              <p:cTn id="46" fill="hold">
                                <p:stCondLst>
                                  <p:cond delay="2149"/>
                                </p:stCondLst>
                                <p:childTnLst>
                                  <p:par>
                                    <p:cTn id="47" presetID="2" presetClass="entr" presetSubtype="1" fill="hold" grpId="0" nodeType="afterEffect" p14:presetBounceEnd="50000">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14:bounceEnd="50000">
                                          <p:cBhvr additive="base">
                                            <p:cTn id="49"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50"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ppt_x"/>
                                              </p:val>
                                            </p:tav>
                                            <p:tav tm="100000">
                                              <p:val>
                                                <p:strVal val="#ppt_x"/>
                                              </p:val>
                                            </p:tav>
                                          </p:tavLst>
                                        </p:anim>
                                        <p:anim calcmode="lin" valueType="num">
                                          <p:cBhvr>
                                            <p:cTn id="60" dur="250" fill="hold"/>
                                            <p:tgtEl>
                                              <p:spTgt spid="19"/>
                                            </p:tgtEl>
                                            <p:attrNameLst>
                                              <p:attrName>ppt_y</p:attrName>
                                            </p:attrNameLst>
                                          </p:cBhvr>
                                          <p:tavLst>
                                            <p:tav tm="0">
                                              <p:val>
                                                <p:strVal val="#ppt_y-#ppt_h/2"/>
                                              </p:val>
                                            </p:tav>
                                            <p:tav tm="100000">
                                              <p:val>
                                                <p:strVal val="#ppt_y"/>
                                              </p:val>
                                            </p:tav>
                                          </p:tavLst>
                                        </p:anim>
                                        <p:anim calcmode="lin" valueType="num">
                                          <p:cBhvr>
                                            <p:cTn id="61" dur="250" fill="hold"/>
                                            <p:tgtEl>
                                              <p:spTgt spid="19"/>
                                            </p:tgtEl>
                                            <p:attrNameLst>
                                              <p:attrName>ppt_w</p:attrName>
                                            </p:attrNameLst>
                                          </p:cBhvr>
                                          <p:tavLst>
                                            <p:tav tm="0">
                                              <p:val>
                                                <p:strVal val="#ppt_w"/>
                                              </p:val>
                                            </p:tav>
                                            <p:tav tm="100000">
                                              <p:val>
                                                <p:strVal val="#ppt_w"/>
                                              </p:val>
                                            </p:tav>
                                          </p:tavLst>
                                        </p:anim>
                                        <p:anim calcmode="lin" valueType="num">
                                          <p:cBhvr>
                                            <p:cTn id="62" dur="250" fill="hold"/>
                                            <p:tgtEl>
                                              <p:spTgt spid="19"/>
                                            </p:tgtEl>
                                            <p:attrNameLst>
                                              <p:attrName>ppt_h</p:attrName>
                                            </p:attrNameLst>
                                          </p:cBhvr>
                                          <p:tavLst>
                                            <p:tav tm="0">
                                              <p:val>
                                                <p:fltVal val="0"/>
                                              </p:val>
                                            </p:tav>
                                            <p:tav tm="100000">
                                              <p:val>
                                                <p:strVal val="#ppt_h"/>
                                              </p:val>
                                            </p:tav>
                                          </p:tavLst>
                                        </p:anim>
                                      </p:childTnLst>
                                    </p:cTn>
                                  </p:par>
                                </p:childTnLst>
                              </p:cTn>
                            </p:par>
                            <p:par>
                              <p:cTn id="63" fill="hold">
                                <p:stCondLst>
                                  <p:cond delay="1149"/>
                                </p:stCondLst>
                                <p:childTnLst>
                                  <p:par>
                                    <p:cTn id="64" presetID="18" presetClass="entr" presetSubtype="6"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strips(downRight)">
                                          <p:cBhvr>
                                            <p:cTn id="66" dur="750"/>
                                            <p:tgtEl>
                                              <p:spTgt spid="18"/>
                                            </p:tgtEl>
                                          </p:cBhvr>
                                        </p:animEffect>
                                      </p:childTnLst>
                                    </p:cTn>
                                  </p:par>
                                </p:childTnLst>
                              </p:cTn>
                            </p:par>
                            <p:par>
                              <p:cTn id="67" fill="hold">
                                <p:stCondLst>
                                  <p:cond delay="2149"/>
                                </p:stCondLst>
                                <p:childTnLst>
                                  <p:par>
                                    <p:cTn id="68" presetID="2" presetClass="entr" presetSubtype="1" fill="hold" grpId="0" nodeType="afterEffect" p14:presetBounceEnd="50000">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14:bounceEnd="50000">
                                          <p:cBhvr additive="base">
                                            <p:cTn id="70"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71"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13"/>
                                            </p:tgtEl>
                                            <p:attrNameLst>
                                              <p:attrName>style.visibility</p:attrName>
                                            </p:attrNameLst>
                                          </p:cBhvr>
                                          <p:to>
                                            <p:strVal val="visible"/>
                                          </p:to>
                                        </p:set>
                                        <p:anim calcmode="lin" valueType="num">
                                          <p:cBhvr>
                                            <p:cTn id="80" dur="250" fill="hold"/>
                                            <p:tgtEl>
                                              <p:spTgt spid="13"/>
                                            </p:tgtEl>
                                            <p:attrNameLst>
                                              <p:attrName>ppt_x</p:attrName>
                                            </p:attrNameLst>
                                          </p:cBhvr>
                                          <p:tavLst>
                                            <p:tav tm="0">
                                              <p:val>
                                                <p:strVal val="#ppt_x"/>
                                              </p:val>
                                            </p:tav>
                                            <p:tav tm="100000">
                                              <p:val>
                                                <p:strVal val="#ppt_x"/>
                                              </p:val>
                                            </p:tav>
                                          </p:tavLst>
                                        </p:anim>
                                        <p:anim calcmode="lin" valueType="num">
                                          <p:cBhvr>
                                            <p:cTn id="81" dur="250" fill="hold"/>
                                            <p:tgtEl>
                                              <p:spTgt spid="13"/>
                                            </p:tgtEl>
                                            <p:attrNameLst>
                                              <p:attrName>ppt_y</p:attrName>
                                            </p:attrNameLst>
                                          </p:cBhvr>
                                          <p:tavLst>
                                            <p:tav tm="0">
                                              <p:val>
                                                <p:strVal val="#ppt_y-#ppt_h/2"/>
                                              </p:val>
                                            </p:tav>
                                            <p:tav tm="100000">
                                              <p:val>
                                                <p:strVal val="#ppt_y"/>
                                              </p:val>
                                            </p:tav>
                                          </p:tavLst>
                                        </p:anim>
                                        <p:anim calcmode="lin" valueType="num">
                                          <p:cBhvr>
                                            <p:cTn id="82" dur="250" fill="hold"/>
                                            <p:tgtEl>
                                              <p:spTgt spid="13"/>
                                            </p:tgtEl>
                                            <p:attrNameLst>
                                              <p:attrName>ppt_w</p:attrName>
                                            </p:attrNameLst>
                                          </p:cBhvr>
                                          <p:tavLst>
                                            <p:tav tm="0">
                                              <p:val>
                                                <p:strVal val="#ppt_w"/>
                                              </p:val>
                                            </p:tav>
                                            <p:tav tm="100000">
                                              <p:val>
                                                <p:strVal val="#ppt_w"/>
                                              </p:val>
                                            </p:tav>
                                          </p:tavLst>
                                        </p:anim>
                                        <p:anim calcmode="lin" valueType="num">
                                          <p:cBhvr>
                                            <p:cTn id="83" dur="250" fill="hold"/>
                                            <p:tgtEl>
                                              <p:spTgt spid="13"/>
                                            </p:tgtEl>
                                            <p:attrNameLst>
                                              <p:attrName>ppt_h</p:attrName>
                                            </p:attrNameLst>
                                          </p:cBhvr>
                                          <p:tavLst>
                                            <p:tav tm="0">
                                              <p:val>
                                                <p:fltVal val="0"/>
                                              </p:val>
                                            </p:tav>
                                            <p:tav tm="100000">
                                              <p:val>
                                                <p:strVal val="#ppt_h"/>
                                              </p:val>
                                            </p:tav>
                                          </p:tavLst>
                                        </p:anim>
                                      </p:childTnLst>
                                    </p:cTn>
                                  </p:par>
                                </p:childTnLst>
                              </p:cTn>
                            </p:par>
                            <p:par>
                              <p:cTn id="84" fill="hold">
                                <p:stCondLst>
                                  <p:cond delay="1149"/>
                                </p:stCondLst>
                                <p:childTnLst>
                                  <p:par>
                                    <p:cTn id="85" presetID="18" presetClass="entr" presetSubtype="6"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strips(downRight)">
                                          <p:cBhvr>
                                            <p:cTn id="87" dur="750"/>
                                            <p:tgtEl>
                                              <p:spTgt spid="12"/>
                                            </p:tgtEl>
                                          </p:cBhvr>
                                        </p:animEffect>
                                      </p:childTnLst>
                                    </p:cTn>
                                  </p:par>
                                </p:childTnLst>
                              </p:cTn>
                            </p:par>
                            <p:par>
                              <p:cTn id="88" fill="hold">
                                <p:stCondLst>
                                  <p:cond delay="2149"/>
                                </p:stCondLst>
                                <p:childTnLst>
                                  <p:par>
                                    <p:cTn id="89" presetID="2" presetClass="entr" presetSubtype="1" fill="hold" grpId="0" nodeType="afterEffect" p14:presetBounceEnd="50000">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14:bounceEnd="50000">
                                          <p:cBhvr additive="base">
                                            <p:cTn id="9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9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childTnLst>
                              </p:cTn>
                            </p:par>
                            <p:par>
                              <p:cTn id="98" fill="hold">
                                <p:stCondLst>
                                  <p:cond delay="500"/>
                                </p:stCondLst>
                                <p:childTnLst>
                                  <p:par>
                                    <p:cTn id="99" presetID="17" presetClass="entr" presetSubtype="1" fill="hold" grpId="0" nodeType="afterEffect">
                                      <p:stCondLst>
                                        <p:cond delay="0"/>
                                      </p:stCondLst>
                                      <p:iterate type="lt">
                                        <p:tmPct val="40000"/>
                                      </p:iterate>
                                      <p:childTnLst>
                                        <p:set>
                                          <p:cBhvr>
                                            <p:cTn id="100" dur="1" fill="hold">
                                              <p:stCondLst>
                                                <p:cond delay="0"/>
                                              </p:stCondLst>
                                            </p:cTn>
                                            <p:tgtEl>
                                              <p:spTgt spid="9"/>
                                            </p:tgtEl>
                                            <p:attrNameLst>
                                              <p:attrName>style.visibility</p:attrName>
                                            </p:attrNameLst>
                                          </p:cBhvr>
                                          <p:to>
                                            <p:strVal val="visible"/>
                                          </p:to>
                                        </p:set>
                                        <p:anim calcmode="lin" valueType="num">
                                          <p:cBhvr>
                                            <p:cTn id="101" dur="250" fill="hold"/>
                                            <p:tgtEl>
                                              <p:spTgt spid="9"/>
                                            </p:tgtEl>
                                            <p:attrNameLst>
                                              <p:attrName>ppt_x</p:attrName>
                                            </p:attrNameLst>
                                          </p:cBhvr>
                                          <p:tavLst>
                                            <p:tav tm="0">
                                              <p:val>
                                                <p:strVal val="#ppt_x"/>
                                              </p:val>
                                            </p:tav>
                                            <p:tav tm="100000">
                                              <p:val>
                                                <p:strVal val="#ppt_x"/>
                                              </p:val>
                                            </p:tav>
                                          </p:tavLst>
                                        </p:anim>
                                        <p:anim calcmode="lin" valueType="num">
                                          <p:cBhvr>
                                            <p:cTn id="102" dur="250" fill="hold"/>
                                            <p:tgtEl>
                                              <p:spTgt spid="9"/>
                                            </p:tgtEl>
                                            <p:attrNameLst>
                                              <p:attrName>ppt_y</p:attrName>
                                            </p:attrNameLst>
                                          </p:cBhvr>
                                          <p:tavLst>
                                            <p:tav tm="0">
                                              <p:val>
                                                <p:strVal val="#ppt_y-#ppt_h/2"/>
                                              </p:val>
                                            </p:tav>
                                            <p:tav tm="100000">
                                              <p:val>
                                                <p:strVal val="#ppt_y"/>
                                              </p:val>
                                            </p:tav>
                                          </p:tavLst>
                                        </p:anim>
                                        <p:anim calcmode="lin" valueType="num">
                                          <p:cBhvr>
                                            <p:cTn id="103" dur="250" fill="hold"/>
                                            <p:tgtEl>
                                              <p:spTgt spid="9"/>
                                            </p:tgtEl>
                                            <p:attrNameLst>
                                              <p:attrName>ppt_w</p:attrName>
                                            </p:attrNameLst>
                                          </p:cBhvr>
                                          <p:tavLst>
                                            <p:tav tm="0">
                                              <p:val>
                                                <p:strVal val="#ppt_w"/>
                                              </p:val>
                                            </p:tav>
                                            <p:tav tm="100000">
                                              <p:val>
                                                <p:strVal val="#ppt_w"/>
                                              </p:val>
                                            </p:tav>
                                          </p:tavLst>
                                        </p:anim>
                                        <p:anim calcmode="lin" valueType="num">
                                          <p:cBhvr>
                                            <p:cTn id="104" dur="250" fill="hold"/>
                                            <p:tgtEl>
                                              <p:spTgt spid="9"/>
                                            </p:tgtEl>
                                            <p:attrNameLst>
                                              <p:attrName>ppt_h</p:attrName>
                                            </p:attrNameLst>
                                          </p:cBhvr>
                                          <p:tavLst>
                                            <p:tav tm="0">
                                              <p:val>
                                                <p:fltVal val="0"/>
                                              </p:val>
                                            </p:tav>
                                            <p:tav tm="100000">
                                              <p:val>
                                                <p:strVal val="#ppt_h"/>
                                              </p:val>
                                            </p:tav>
                                          </p:tavLst>
                                        </p:anim>
                                      </p:childTnLst>
                                    </p:cTn>
                                  </p:par>
                                </p:childTnLst>
                              </p:cTn>
                            </p:par>
                            <p:par>
                              <p:cTn id="105" fill="hold">
                                <p:stCondLst>
                                  <p:cond delay="1149"/>
                                </p:stCondLst>
                                <p:childTnLst>
                                  <p:par>
                                    <p:cTn id="106" presetID="18" presetClass="entr" presetSubtype="6"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strips(downRight)">
                                          <p:cBhvr>
                                            <p:cTn id="10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2" grpId="0"/>
          <p:bldP spid="13" grpId="0"/>
          <p:bldP spid="15" grpId="0"/>
          <p:bldP spid="16" grpId="0"/>
          <p:bldP spid="18" grpId="0"/>
          <p:bldP spid="19"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2"/>
                                            </p:tgtEl>
                                            <p:attrNameLst>
                                              <p:attrName>style.visibility</p:attrName>
                                            </p:attrNameLst>
                                          </p:cBhvr>
                                          <p:to>
                                            <p:strVal val="visible"/>
                                          </p:to>
                                        </p:set>
                                        <p:anim calcmode="lin" valueType="num">
                                          <p:cBhvr>
                                            <p:cTn id="17" dur="250" fill="hold"/>
                                            <p:tgtEl>
                                              <p:spTgt spid="22"/>
                                            </p:tgtEl>
                                            <p:attrNameLst>
                                              <p:attrName>ppt_x</p:attrName>
                                            </p:attrNameLst>
                                          </p:cBhvr>
                                          <p:tavLst>
                                            <p:tav tm="0">
                                              <p:val>
                                                <p:strVal val="#ppt_x"/>
                                              </p:val>
                                            </p:tav>
                                            <p:tav tm="100000">
                                              <p:val>
                                                <p:strVal val="#ppt_x"/>
                                              </p:val>
                                            </p:tav>
                                          </p:tavLst>
                                        </p:anim>
                                        <p:anim calcmode="lin" valueType="num">
                                          <p:cBhvr>
                                            <p:cTn id="18" dur="250" fill="hold"/>
                                            <p:tgtEl>
                                              <p:spTgt spid="22"/>
                                            </p:tgtEl>
                                            <p:attrNameLst>
                                              <p:attrName>ppt_y</p:attrName>
                                            </p:attrNameLst>
                                          </p:cBhvr>
                                          <p:tavLst>
                                            <p:tav tm="0">
                                              <p:val>
                                                <p:strVal val="#ppt_y-#ppt_h/2"/>
                                              </p:val>
                                            </p:tav>
                                            <p:tav tm="100000">
                                              <p:val>
                                                <p:strVal val="#ppt_y"/>
                                              </p:val>
                                            </p:tav>
                                          </p:tavLst>
                                        </p:anim>
                                        <p:anim calcmode="lin" valueType="num">
                                          <p:cBhvr>
                                            <p:cTn id="19" dur="250" fill="hold"/>
                                            <p:tgtEl>
                                              <p:spTgt spid="22"/>
                                            </p:tgtEl>
                                            <p:attrNameLst>
                                              <p:attrName>ppt_w</p:attrName>
                                            </p:attrNameLst>
                                          </p:cBhvr>
                                          <p:tavLst>
                                            <p:tav tm="0">
                                              <p:val>
                                                <p:strVal val="#ppt_w"/>
                                              </p:val>
                                            </p:tav>
                                            <p:tav tm="100000">
                                              <p:val>
                                                <p:strVal val="#ppt_w"/>
                                              </p:val>
                                            </p:tav>
                                          </p:tavLst>
                                        </p:anim>
                                        <p:anim calcmode="lin" valueType="num">
                                          <p:cBhvr>
                                            <p:cTn id="20" dur="25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149"/>
                                </p:stCondLst>
                                <p:childTnLst>
                                  <p:par>
                                    <p:cTn id="22" presetID="18"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trips(downRight)">
                                          <p:cBhvr>
                                            <p:cTn id="24" dur="750"/>
                                            <p:tgtEl>
                                              <p:spTgt spid="21"/>
                                            </p:tgtEl>
                                          </p:cBhvr>
                                        </p:animEffect>
                                      </p:childTnLst>
                                    </p:cTn>
                                  </p:par>
                                </p:childTnLst>
                              </p:cTn>
                            </p:par>
                            <p:par>
                              <p:cTn id="25" fill="hold">
                                <p:stCondLst>
                                  <p:cond delay="2149"/>
                                </p:stCondLst>
                                <p:childTnLst>
                                  <p:par>
                                    <p:cTn id="26" presetID="2" presetClass="entr" presetSubtype="1"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ppt_x</p:attrName>
                                            </p:attrNameLst>
                                          </p:cBhvr>
                                          <p:tavLst>
                                            <p:tav tm="0">
                                              <p:val>
                                                <p:strVal val="#ppt_x"/>
                                              </p:val>
                                            </p:tav>
                                            <p:tav tm="100000">
                                              <p:val>
                                                <p:strVal val="#ppt_x"/>
                                              </p:val>
                                            </p:tav>
                                          </p:tavLst>
                                        </p:anim>
                                        <p:anim calcmode="lin" valueType="num">
                                          <p:cBhvr>
                                            <p:cTn id="39" dur="250" fill="hold"/>
                                            <p:tgtEl>
                                              <p:spTgt spid="16"/>
                                            </p:tgtEl>
                                            <p:attrNameLst>
                                              <p:attrName>ppt_y</p:attrName>
                                            </p:attrNameLst>
                                          </p:cBhvr>
                                          <p:tavLst>
                                            <p:tav tm="0">
                                              <p:val>
                                                <p:strVal val="#ppt_y-#ppt_h/2"/>
                                              </p:val>
                                            </p:tav>
                                            <p:tav tm="100000">
                                              <p:val>
                                                <p:strVal val="#ppt_y"/>
                                              </p:val>
                                            </p:tav>
                                          </p:tavLst>
                                        </p:anim>
                                        <p:anim calcmode="lin" valueType="num">
                                          <p:cBhvr>
                                            <p:cTn id="40" dur="250" fill="hold"/>
                                            <p:tgtEl>
                                              <p:spTgt spid="16"/>
                                            </p:tgtEl>
                                            <p:attrNameLst>
                                              <p:attrName>ppt_w</p:attrName>
                                            </p:attrNameLst>
                                          </p:cBhvr>
                                          <p:tavLst>
                                            <p:tav tm="0">
                                              <p:val>
                                                <p:strVal val="#ppt_w"/>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childTnLst>
                                    </p:cTn>
                                  </p:par>
                                </p:childTnLst>
                              </p:cTn>
                            </p:par>
                            <p:par>
                              <p:cTn id="42" fill="hold">
                                <p:stCondLst>
                                  <p:cond delay="1149"/>
                                </p:stCondLst>
                                <p:childTnLst>
                                  <p:par>
                                    <p:cTn id="43" presetID="18" presetClass="entr" presetSubtype="6"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750"/>
                                            <p:tgtEl>
                                              <p:spTgt spid="15"/>
                                            </p:tgtEl>
                                          </p:cBhvr>
                                        </p:animEffect>
                                      </p:childTnLst>
                                    </p:cTn>
                                  </p:par>
                                </p:childTnLst>
                              </p:cTn>
                            </p:par>
                            <p:par>
                              <p:cTn id="46" fill="hold">
                                <p:stCondLst>
                                  <p:cond delay="2149"/>
                                </p:stCondLst>
                                <p:childTnLst>
                                  <p:par>
                                    <p:cTn id="47" presetID="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1000" fill="hold"/>
                                            <p:tgtEl>
                                              <p:spTgt spid="5"/>
                                            </p:tgtEl>
                                            <p:attrNameLst>
                                              <p:attrName>ppt_x</p:attrName>
                                            </p:attrNameLst>
                                          </p:cBhvr>
                                          <p:tavLst>
                                            <p:tav tm="0">
                                              <p:val>
                                                <p:strVal val="#ppt_x"/>
                                              </p:val>
                                            </p:tav>
                                            <p:tav tm="100000">
                                              <p:val>
                                                <p:strVal val="#ppt_x"/>
                                              </p:val>
                                            </p:tav>
                                          </p:tavLst>
                                        </p:anim>
                                        <p:anim calcmode="lin" valueType="num">
                                          <p:cBhvr additive="base">
                                            <p:cTn id="50"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ppt_x"/>
                                              </p:val>
                                            </p:tav>
                                            <p:tav tm="100000">
                                              <p:val>
                                                <p:strVal val="#ppt_x"/>
                                              </p:val>
                                            </p:tav>
                                          </p:tavLst>
                                        </p:anim>
                                        <p:anim calcmode="lin" valueType="num">
                                          <p:cBhvr>
                                            <p:cTn id="60" dur="250" fill="hold"/>
                                            <p:tgtEl>
                                              <p:spTgt spid="19"/>
                                            </p:tgtEl>
                                            <p:attrNameLst>
                                              <p:attrName>ppt_y</p:attrName>
                                            </p:attrNameLst>
                                          </p:cBhvr>
                                          <p:tavLst>
                                            <p:tav tm="0">
                                              <p:val>
                                                <p:strVal val="#ppt_y-#ppt_h/2"/>
                                              </p:val>
                                            </p:tav>
                                            <p:tav tm="100000">
                                              <p:val>
                                                <p:strVal val="#ppt_y"/>
                                              </p:val>
                                            </p:tav>
                                          </p:tavLst>
                                        </p:anim>
                                        <p:anim calcmode="lin" valueType="num">
                                          <p:cBhvr>
                                            <p:cTn id="61" dur="250" fill="hold"/>
                                            <p:tgtEl>
                                              <p:spTgt spid="19"/>
                                            </p:tgtEl>
                                            <p:attrNameLst>
                                              <p:attrName>ppt_w</p:attrName>
                                            </p:attrNameLst>
                                          </p:cBhvr>
                                          <p:tavLst>
                                            <p:tav tm="0">
                                              <p:val>
                                                <p:strVal val="#ppt_w"/>
                                              </p:val>
                                            </p:tav>
                                            <p:tav tm="100000">
                                              <p:val>
                                                <p:strVal val="#ppt_w"/>
                                              </p:val>
                                            </p:tav>
                                          </p:tavLst>
                                        </p:anim>
                                        <p:anim calcmode="lin" valueType="num">
                                          <p:cBhvr>
                                            <p:cTn id="62" dur="250" fill="hold"/>
                                            <p:tgtEl>
                                              <p:spTgt spid="19"/>
                                            </p:tgtEl>
                                            <p:attrNameLst>
                                              <p:attrName>ppt_h</p:attrName>
                                            </p:attrNameLst>
                                          </p:cBhvr>
                                          <p:tavLst>
                                            <p:tav tm="0">
                                              <p:val>
                                                <p:fltVal val="0"/>
                                              </p:val>
                                            </p:tav>
                                            <p:tav tm="100000">
                                              <p:val>
                                                <p:strVal val="#ppt_h"/>
                                              </p:val>
                                            </p:tav>
                                          </p:tavLst>
                                        </p:anim>
                                      </p:childTnLst>
                                    </p:cTn>
                                  </p:par>
                                </p:childTnLst>
                              </p:cTn>
                            </p:par>
                            <p:par>
                              <p:cTn id="63" fill="hold">
                                <p:stCondLst>
                                  <p:cond delay="1149"/>
                                </p:stCondLst>
                                <p:childTnLst>
                                  <p:par>
                                    <p:cTn id="64" presetID="18" presetClass="entr" presetSubtype="6"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strips(downRight)">
                                          <p:cBhvr>
                                            <p:cTn id="66" dur="750"/>
                                            <p:tgtEl>
                                              <p:spTgt spid="18"/>
                                            </p:tgtEl>
                                          </p:cBhvr>
                                        </p:animEffect>
                                      </p:childTnLst>
                                    </p:cTn>
                                  </p:par>
                                </p:childTnLst>
                              </p:cTn>
                            </p:par>
                            <p:par>
                              <p:cTn id="67" fill="hold">
                                <p:stCondLst>
                                  <p:cond delay="2149"/>
                                </p:stCondLst>
                                <p:childTnLst>
                                  <p:par>
                                    <p:cTn id="68" presetID="2" presetClass="entr" presetSubtype="1"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additive="base">
                                            <p:cTn id="70" dur="1000" fill="hold"/>
                                            <p:tgtEl>
                                              <p:spTgt spid="6"/>
                                            </p:tgtEl>
                                            <p:attrNameLst>
                                              <p:attrName>ppt_x</p:attrName>
                                            </p:attrNameLst>
                                          </p:cBhvr>
                                          <p:tavLst>
                                            <p:tav tm="0">
                                              <p:val>
                                                <p:strVal val="#ppt_x"/>
                                              </p:val>
                                            </p:tav>
                                            <p:tav tm="100000">
                                              <p:val>
                                                <p:strVal val="#ppt_x"/>
                                              </p:val>
                                            </p:tav>
                                          </p:tavLst>
                                        </p:anim>
                                        <p:anim calcmode="lin" valueType="num">
                                          <p:cBhvr additive="base">
                                            <p:cTn id="71"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13"/>
                                            </p:tgtEl>
                                            <p:attrNameLst>
                                              <p:attrName>style.visibility</p:attrName>
                                            </p:attrNameLst>
                                          </p:cBhvr>
                                          <p:to>
                                            <p:strVal val="visible"/>
                                          </p:to>
                                        </p:set>
                                        <p:anim calcmode="lin" valueType="num">
                                          <p:cBhvr>
                                            <p:cTn id="80" dur="250" fill="hold"/>
                                            <p:tgtEl>
                                              <p:spTgt spid="13"/>
                                            </p:tgtEl>
                                            <p:attrNameLst>
                                              <p:attrName>ppt_x</p:attrName>
                                            </p:attrNameLst>
                                          </p:cBhvr>
                                          <p:tavLst>
                                            <p:tav tm="0">
                                              <p:val>
                                                <p:strVal val="#ppt_x"/>
                                              </p:val>
                                            </p:tav>
                                            <p:tav tm="100000">
                                              <p:val>
                                                <p:strVal val="#ppt_x"/>
                                              </p:val>
                                            </p:tav>
                                          </p:tavLst>
                                        </p:anim>
                                        <p:anim calcmode="lin" valueType="num">
                                          <p:cBhvr>
                                            <p:cTn id="81" dur="250" fill="hold"/>
                                            <p:tgtEl>
                                              <p:spTgt spid="13"/>
                                            </p:tgtEl>
                                            <p:attrNameLst>
                                              <p:attrName>ppt_y</p:attrName>
                                            </p:attrNameLst>
                                          </p:cBhvr>
                                          <p:tavLst>
                                            <p:tav tm="0">
                                              <p:val>
                                                <p:strVal val="#ppt_y-#ppt_h/2"/>
                                              </p:val>
                                            </p:tav>
                                            <p:tav tm="100000">
                                              <p:val>
                                                <p:strVal val="#ppt_y"/>
                                              </p:val>
                                            </p:tav>
                                          </p:tavLst>
                                        </p:anim>
                                        <p:anim calcmode="lin" valueType="num">
                                          <p:cBhvr>
                                            <p:cTn id="82" dur="250" fill="hold"/>
                                            <p:tgtEl>
                                              <p:spTgt spid="13"/>
                                            </p:tgtEl>
                                            <p:attrNameLst>
                                              <p:attrName>ppt_w</p:attrName>
                                            </p:attrNameLst>
                                          </p:cBhvr>
                                          <p:tavLst>
                                            <p:tav tm="0">
                                              <p:val>
                                                <p:strVal val="#ppt_w"/>
                                              </p:val>
                                            </p:tav>
                                            <p:tav tm="100000">
                                              <p:val>
                                                <p:strVal val="#ppt_w"/>
                                              </p:val>
                                            </p:tav>
                                          </p:tavLst>
                                        </p:anim>
                                        <p:anim calcmode="lin" valueType="num">
                                          <p:cBhvr>
                                            <p:cTn id="83" dur="250" fill="hold"/>
                                            <p:tgtEl>
                                              <p:spTgt spid="13"/>
                                            </p:tgtEl>
                                            <p:attrNameLst>
                                              <p:attrName>ppt_h</p:attrName>
                                            </p:attrNameLst>
                                          </p:cBhvr>
                                          <p:tavLst>
                                            <p:tav tm="0">
                                              <p:val>
                                                <p:fltVal val="0"/>
                                              </p:val>
                                            </p:tav>
                                            <p:tav tm="100000">
                                              <p:val>
                                                <p:strVal val="#ppt_h"/>
                                              </p:val>
                                            </p:tav>
                                          </p:tavLst>
                                        </p:anim>
                                      </p:childTnLst>
                                    </p:cTn>
                                  </p:par>
                                </p:childTnLst>
                              </p:cTn>
                            </p:par>
                            <p:par>
                              <p:cTn id="84" fill="hold">
                                <p:stCondLst>
                                  <p:cond delay="1149"/>
                                </p:stCondLst>
                                <p:childTnLst>
                                  <p:par>
                                    <p:cTn id="85" presetID="18" presetClass="entr" presetSubtype="6"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strips(downRight)">
                                          <p:cBhvr>
                                            <p:cTn id="87" dur="750"/>
                                            <p:tgtEl>
                                              <p:spTgt spid="12"/>
                                            </p:tgtEl>
                                          </p:cBhvr>
                                        </p:animEffect>
                                      </p:childTnLst>
                                    </p:cTn>
                                  </p:par>
                                </p:childTnLst>
                              </p:cTn>
                            </p:par>
                            <p:par>
                              <p:cTn id="88" fill="hold">
                                <p:stCondLst>
                                  <p:cond delay="2149"/>
                                </p:stCondLst>
                                <p:childTnLst>
                                  <p:par>
                                    <p:cTn id="89" presetID="2" presetClass="entr" presetSubtype="1" fill="hold" grpId="0" nodeType="after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1000" fill="hold"/>
                                            <p:tgtEl>
                                              <p:spTgt spid="7"/>
                                            </p:tgtEl>
                                            <p:attrNameLst>
                                              <p:attrName>ppt_x</p:attrName>
                                            </p:attrNameLst>
                                          </p:cBhvr>
                                          <p:tavLst>
                                            <p:tav tm="0">
                                              <p:val>
                                                <p:strVal val="#ppt_x"/>
                                              </p:val>
                                            </p:tav>
                                            <p:tav tm="100000">
                                              <p:val>
                                                <p:strVal val="#ppt_x"/>
                                              </p:val>
                                            </p:tav>
                                          </p:tavLst>
                                        </p:anim>
                                        <p:anim calcmode="lin" valueType="num">
                                          <p:cBhvr additive="base">
                                            <p:cTn id="9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childTnLst>
                              </p:cTn>
                            </p:par>
                            <p:par>
                              <p:cTn id="98" fill="hold">
                                <p:stCondLst>
                                  <p:cond delay="500"/>
                                </p:stCondLst>
                                <p:childTnLst>
                                  <p:par>
                                    <p:cTn id="99" presetID="17" presetClass="entr" presetSubtype="1" fill="hold" grpId="0" nodeType="afterEffect">
                                      <p:stCondLst>
                                        <p:cond delay="0"/>
                                      </p:stCondLst>
                                      <p:iterate type="lt">
                                        <p:tmPct val="40000"/>
                                      </p:iterate>
                                      <p:childTnLst>
                                        <p:set>
                                          <p:cBhvr>
                                            <p:cTn id="100" dur="1" fill="hold">
                                              <p:stCondLst>
                                                <p:cond delay="0"/>
                                              </p:stCondLst>
                                            </p:cTn>
                                            <p:tgtEl>
                                              <p:spTgt spid="9"/>
                                            </p:tgtEl>
                                            <p:attrNameLst>
                                              <p:attrName>style.visibility</p:attrName>
                                            </p:attrNameLst>
                                          </p:cBhvr>
                                          <p:to>
                                            <p:strVal val="visible"/>
                                          </p:to>
                                        </p:set>
                                        <p:anim calcmode="lin" valueType="num">
                                          <p:cBhvr>
                                            <p:cTn id="101" dur="250" fill="hold"/>
                                            <p:tgtEl>
                                              <p:spTgt spid="9"/>
                                            </p:tgtEl>
                                            <p:attrNameLst>
                                              <p:attrName>ppt_x</p:attrName>
                                            </p:attrNameLst>
                                          </p:cBhvr>
                                          <p:tavLst>
                                            <p:tav tm="0">
                                              <p:val>
                                                <p:strVal val="#ppt_x"/>
                                              </p:val>
                                            </p:tav>
                                            <p:tav tm="100000">
                                              <p:val>
                                                <p:strVal val="#ppt_x"/>
                                              </p:val>
                                            </p:tav>
                                          </p:tavLst>
                                        </p:anim>
                                        <p:anim calcmode="lin" valueType="num">
                                          <p:cBhvr>
                                            <p:cTn id="102" dur="250" fill="hold"/>
                                            <p:tgtEl>
                                              <p:spTgt spid="9"/>
                                            </p:tgtEl>
                                            <p:attrNameLst>
                                              <p:attrName>ppt_y</p:attrName>
                                            </p:attrNameLst>
                                          </p:cBhvr>
                                          <p:tavLst>
                                            <p:tav tm="0">
                                              <p:val>
                                                <p:strVal val="#ppt_y-#ppt_h/2"/>
                                              </p:val>
                                            </p:tav>
                                            <p:tav tm="100000">
                                              <p:val>
                                                <p:strVal val="#ppt_y"/>
                                              </p:val>
                                            </p:tav>
                                          </p:tavLst>
                                        </p:anim>
                                        <p:anim calcmode="lin" valueType="num">
                                          <p:cBhvr>
                                            <p:cTn id="103" dur="250" fill="hold"/>
                                            <p:tgtEl>
                                              <p:spTgt spid="9"/>
                                            </p:tgtEl>
                                            <p:attrNameLst>
                                              <p:attrName>ppt_w</p:attrName>
                                            </p:attrNameLst>
                                          </p:cBhvr>
                                          <p:tavLst>
                                            <p:tav tm="0">
                                              <p:val>
                                                <p:strVal val="#ppt_w"/>
                                              </p:val>
                                            </p:tav>
                                            <p:tav tm="100000">
                                              <p:val>
                                                <p:strVal val="#ppt_w"/>
                                              </p:val>
                                            </p:tav>
                                          </p:tavLst>
                                        </p:anim>
                                        <p:anim calcmode="lin" valueType="num">
                                          <p:cBhvr>
                                            <p:cTn id="104" dur="250" fill="hold"/>
                                            <p:tgtEl>
                                              <p:spTgt spid="9"/>
                                            </p:tgtEl>
                                            <p:attrNameLst>
                                              <p:attrName>ppt_h</p:attrName>
                                            </p:attrNameLst>
                                          </p:cBhvr>
                                          <p:tavLst>
                                            <p:tav tm="0">
                                              <p:val>
                                                <p:fltVal val="0"/>
                                              </p:val>
                                            </p:tav>
                                            <p:tav tm="100000">
                                              <p:val>
                                                <p:strVal val="#ppt_h"/>
                                              </p:val>
                                            </p:tav>
                                          </p:tavLst>
                                        </p:anim>
                                      </p:childTnLst>
                                    </p:cTn>
                                  </p:par>
                                </p:childTnLst>
                              </p:cTn>
                            </p:par>
                            <p:par>
                              <p:cTn id="105" fill="hold">
                                <p:stCondLst>
                                  <p:cond delay="1149"/>
                                </p:stCondLst>
                                <p:childTnLst>
                                  <p:par>
                                    <p:cTn id="106" presetID="18" presetClass="entr" presetSubtype="6"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strips(downRight)">
                                          <p:cBhvr>
                                            <p:cTn id="10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2" grpId="0"/>
          <p:bldP spid="13" grpId="0"/>
          <p:bldP spid="15" grpId="0"/>
          <p:bldP spid="16" grpId="0"/>
          <p:bldP spid="18" grpId="0"/>
          <p:bldP spid="19" grpId="0"/>
          <p:bldP spid="21" grpId="0"/>
          <p:bldP spid="22"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a:cs typeface="+mn-ea"/>
                <a:sym typeface="+mn-lt"/>
              </a:rPr>
              <a:t>点击输入标题内容</a:t>
            </a:r>
            <a:endParaRPr lang="zh-CN" altLang="en-US" dirty="0">
              <a:cs typeface="+mn-ea"/>
              <a:sym typeface="+mn-lt"/>
            </a:endParaRPr>
          </a:p>
        </p:txBody>
      </p:sp>
      <p:sp>
        <p:nvSpPr>
          <p:cNvPr id="17" name="灯片编号占位符 16"/>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26</a:t>
            </a:fld>
            <a:endParaRPr lang="zh-CN" altLang="en-US">
              <a:latin typeface="+mn-lt"/>
              <a:ea typeface="+mn-ea"/>
              <a:cs typeface="+mn-ea"/>
              <a:sym typeface="+mn-lt"/>
            </a:endParaRPr>
          </a:p>
        </p:txBody>
      </p:sp>
      <p:sp>
        <p:nvSpPr>
          <p:cNvPr id="4" name="Bent Arrow 3"/>
          <p:cNvSpPr/>
          <p:nvPr/>
        </p:nvSpPr>
        <p:spPr>
          <a:xfrm rot="13500000" flipH="1" flipV="1">
            <a:off x="5924512" y="2055074"/>
            <a:ext cx="1051869" cy="1060422"/>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5" name="Freeform 4"/>
          <p:cNvSpPr/>
          <p:nvPr/>
        </p:nvSpPr>
        <p:spPr>
          <a:xfrm>
            <a:off x="6844822" y="4420613"/>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a:outerShdw blurRad="419100" dist="4191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b</a:t>
            </a:r>
            <a:endParaRPr lang="en-US" sz="2955" b="1" dirty="0">
              <a:cs typeface="+mn-ea"/>
              <a:sym typeface="+mn-lt"/>
            </a:endParaRPr>
          </a:p>
        </p:txBody>
      </p:sp>
      <p:sp>
        <p:nvSpPr>
          <p:cNvPr id="6" name="Freeform 5"/>
          <p:cNvSpPr/>
          <p:nvPr/>
        </p:nvSpPr>
        <p:spPr>
          <a:xfrm>
            <a:off x="6844822" y="2342113"/>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c</a:t>
            </a:r>
            <a:endParaRPr lang="en-US" sz="2955" b="1" dirty="0">
              <a:cs typeface="+mn-ea"/>
              <a:sym typeface="+mn-lt"/>
            </a:endParaRPr>
          </a:p>
        </p:txBody>
      </p:sp>
      <p:sp>
        <p:nvSpPr>
          <p:cNvPr id="7" name="Freeform 6"/>
          <p:cNvSpPr/>
          <p:nvPr/>
        </p:nvSpPr>
        <p:spPr>
          <a:xfrm>
            <a:off x="4701962" y="2350404"/>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a:outerShdw blurRad="419100" dist="4191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U</a:t>
            </a:r>
            <a:endParaRPr lang="en-US" sz="2955" b="1" dirty="0">
              <a:cs typeface="+mn-ea"/>
              <a:sym typeface="+mn-lt"/>
            </a:endParaRPr>
          </a:p>
        </p:txBody>
      </p:sp>
      <p:sp>
        <p:nvSpPr>
          <p:cNvPr id="8" name="Freeform 7"/>
          <p:cNvSpPr/>
          <p:nvPr/>
        </p:nvSpPr>
        <p:spPr>
          <a:xfrm>
            <a:off x="4701962" y="4420613"/>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a:t>
            </a:r>
            <a:endParaRPr lang="en-US" sz="2955" b="1" dirty="0">
              <a:cs typeface="+mn-ea"/>
              <a:sym typeface="+mn-lt"/>
            </a:endParaRPr>
          </a:p>
        </p:txBody>
      </p:sp>
      <p:sp>
        <p:nvSpPr>
          <p:cNvPr id="9" name="Bent Arrow 8"/>
          <p:cNvSpPr/>
          <p:nvPr/>
        </p:nvSpPr>
        <p:spPr>
          <a:xfrm rot="18900000" flipH="1" flipV="1">
            <a:off x="7447081" y="3537278"/>
            <a:ext cx="1051869" cy="1060422"/>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10" name="Bent Arrow 9"/>
          <p:cNvSpPr/>
          <p:nvPr/>
        </p:nvSpPr>
        <p:spPr>
          <a:xfrm rot="2700000" flipH="1" flipV="1">
            <a:off x="5877997" y="4961860"/>
            <a:ext cx="1051869" cy="1060422"/>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11" name="Bent Arrow 10"/>
          <p:cNvSpPr/>
          <p:nvPr/>
        </p:nvSpPr>
        <p:spPr>
          <a:xfrm rot="8100000" flipH="1" flipV="1">
            <a:off x="4336587" y="3502678"/>
            <a:ext cx="1051869" cy="1060422"/>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12" name="Text Placeholder 2"/>
          <p:cNvSpPr txBox="1"/>
          <p:nvPr/>
        </p:nvSpPr>
        <p:spPr>
          <a:xfrm>
            <a:off x="8240875" y="2459718"/>
            <a:ext cx="3158188" cy="101650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1875"/>
              </a:lnSpc>
              <a:spcBef>
                <a:spcPts val="420"/>
              </a:spcBef>
            </a:pPr>
            <a:r>
              <a:rPr lang="zh-CN" altLang="en-US" sz="2110" b="1" dirty="0">
                <a:solidFill>
                  <a:srgbClr val="4A4A4A"/>
                </a:solidFill>
                <a:latin typeface="+mn-lt"/>
                <a:ea typeface="+mn-ea"/>
                <a:cs typeface="+mn-ea"/>
                <a:sym typeface="+mn-lt"/>
              </a:rPr>
              <a:t>输入标题</a:t>
            </a:r>
            <a:endParaRPr lang="en-US" sz="2110" b="1" dirty="0">
              <a:solidFill>
                <a:srgbClr val="4A4A4A"/>
              </a:solidFill>
              <a:latin typeface="+mn-lt"/>
              <a:ea typeface="+mn-ea"/>
              <a:cs typeface="+mn-ea"/>
              <a:sym typeface="+mn-lt"/>
            </a:endParaRPr>
          </a:p>
          <a:p>
            <a:pPr algn="l">
              <a:lnSpc>
                <a:spcPct val="125000"/>
              </a:lnSpc>
            </a:pPr>
            <a:r>
              <a:rPr lang="zh-CN" altLang="en-US" sz="1475" dirty="0">
                <a:solidFill>
                  <a:srgbClr val="4A4A4A"/>
                </a:solidFill>
                <a:latin typeface="+mn-lt"/>
                <a:ea typeface="+mn-ea"/>
                <a:cs typeface="+mn-ea"/>
                <a:sym typeface="+mn-lt"/>
              </a:rPr>
              <a:t>点击添加文字内容点击添加文字内容点击添加文字内容</a:t>
            </a:r>
            <a:endParaRPr lang="en-US" sz="1475" dirty="0">
              <a:solidFill>
                <a:srgbClr val="4A4A4A"/>
              </a:solidFill>
              <a:latin typeface="+mn-lt"/>
              <a:ea typeface="+mn-ea"/>
              <a:cs typeface="+mn-ea"/>
              <a:sym typeface="+mn-lt"/>
            </a:endParaRPr>
          </a:p>
        </p:txBody>
      </p:sp>
      <p:sp>
        <p:nvSpPr>
          <p:cNvPr id="13" name="Text Placeholder 2"/>
          <p:cNvSpPr txBox="1"/>
          <p:nvPr/>
        </p:nvSpPr>
        <p:spPr>
          <a:xfrm>
            <a:off x="8240875" y="4572652"/>
            <a:ext cx="3158188" cy="101650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1875"/>
              </a:lnSpc>
              <a:spcBef>
                <a:spcPts val="420"/>
              </a:spcBef>
            </a:pPr>
            <a:r>
              <a:rPr lang="zh-CN" altLang="en-US" sz="2110" b="1" dirty="0">
                <a:solidFill>
                  <a:srgbClr val="4A4A4A"/>
                </a:solidFill>
                <a:latin typeface="+mn-lt"/>
                <a:ea typeface="+mn-ea"/>
                <a:cs typeface="+mn-ea"/>
                <a:sym typeface="+mn-lt"/>
              </a:rPr>
              <a:t>输入标题</a:t>
            </a:r>
            <a:endParaRPr lang="en-US" sz="2110" b="1" dirty="0">
              <a:solidFill>
                <a:srgbClr val="4A4A4A"/>
              </a:solidFill>
              <a:latin typeface="+mn-lt"/>
              <a:ea typeface="+mn-ea"/>
              <a:cs typeface="+mn-ea"/>
              <a:sym typeface="+mn-lt"/>
            </a:endParaRPr>
          </a:p>
          <a:p>
            <a:pPr algn="l">
              <a:lnSpc>
                <a:spcPct val="125000"/>
              </a:lnSpc>
            </a:pPr>
            <a:r>
              <a:rPr lang="zh-CN" altLang="en-US" sz="1475" dirty="0">
                <a:solidFill>
                  <a:srgbClr val="4A4A4A"/>
                </a:solidFill>
                <a:latin typeface="+mn-lt"/>
                <a:ea typeface="+mn-ea"/>
                <a:cs typeface="+mn-ea"/>
                <a:sym typeface="+mn-lt"/>
              </a:rPr>
              <a:t>点击添加文字内容点击添加文字内容点击添加文字内容</a:t>
            </a:r>
            <a:endParaRPr lang="en-US" sz="1475" dirty="0">
              <a:solidFill>
                <a:srgbClr val="4A4A4A"/>
              </a:solidFill>
              <a:latin typeface="+mn-lt"/>
              <a:ea typeface="+mn-ea"/>
              <a:cs typeface="+mn-ea"/>
              <a:sym typeface="+mn-lt"/>
            </a:endParaRPr>
          </a:p>
        </p:txBody>
      </p:sp>
      <p:sp>
        <p:nvSpPr>
          <p:cNvPr id="14" name="Text Placeholder 2"/>
          <p:cNvSpPr txBox="1"/>
          <p:nvPr/>
        </p:nvSpPr>
        <p:spPr>
          <a:xfrm>
            <a:off x="1398788" y="2459718"/>
            <a:ext cx="3158188" cy="101650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1875"/>
              </a:lnSpc>
              <a:spcBef>
                <a:spcPts val="420"/>
              </a:spcBef>
            </a:pPr>
            <a:r>
              <a:rPr lang="zh-CN" altLang="en-US" sz="2110" b="1" dirty="0">
                <a:solidFill>
                  <a:srgbClr val="4A4A4A"/>
                </a:solidFill>
                <a:latin typeface="+mn-lt"/>
                <a:ea typeface="+mn-ea"/>
                <a:cs typeface="+mn-ea"/>
                <a:sym typeface="+mn-lt"/>
              </a:rPr>
              <a:t>输入标题</a:t>
            </a:r>
            <a:endParaRPr lang="en-US" sz="2110" b="1" dirty="0">
              <a:solidFill>
                <a:srgbClr val="4A4A4A"/>
              </a:solidFill>
              <a:latin typeface="+mn-lt"/>
              <a:ea typeface="+mn-ea"/>
              <a:cs typeface="+mn-ea"/>
              <a:sym typeface="+mn-lt"/>
            </a:endParaRPr>
          </a:p>
          <a:p>
            <a:pPr algn="r">
              <a:lnSpc>
                <a:spcPct val="125000"/>
              </a:lnSpc>
            </a:pPr>
            <a:r>
              <a:rPr lang="zh-CN" altLang="en-US" sz="1475" dirty="0">
                <a:solidFill>
                  <a:srgbClr val="4A4A4A"/>
                </a:solidFill>
                <a:latin typeface="+mn-lt"/>
                <a:ea typeface="+mn-ea"/>
                <a:cs typeface="+mn-ea"/>
                <a:sym typeface="+mn-lt"/>
              </a:rPr>
              <a:t>点击添加文字内容点击添加文字内容点击添加文字内容</a:t>
            </a:r>
            <a:endParaRPr lang="en-US" sz="1475" dirty="0">
              <a:solidFill>
                <a:srgbClr val="4A4A4A"/>
              </a:solidFill>
              <a:latin typeface="+mn-lt"/>
              <a:ea typeface="+mn-ea"/>
              <a:cs typeface="+mn-ea"/>
              <a:sym typeface="+mn-lt"/>
            </a:endParaRPr>
          </a:p>
        </p:txBody>
      </p:sp>
      <p:sp>
        <p:nvSpPr>
          <p:cNvPr id="15" name="Text Placeholder 2"/>
          <p:cNvSpPr txBox="1"/>
          <p:nvPr/>
        </p:nvSpPr>
        <p:spPr>
          <a:xfrm>
            <a:off x="1398788" y="4572652"/>
            <a:ext cx="3158188" cy="101650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1875"/>
              </a:lnSpc>
              <a:spcBef>
                <a:spcPts val="420"/>
              </a:spcBef>
            </a:pPr>
            <a:r>
              <a:rPr lang="zh-CN" altLang="en-US" sz="2110" b="1" dirty="0">
                <a:solidFill>
                  <a:srgbClr val="4A4A4A"/>
                </a:solidFill>
                <a:latin typeface="+mn-lt"/>
                <a:ea typeface="+mn-ea"/>
                <a:cs typeface="+mn-ea"/>
                <a:sym typeface="+mn-lt"/>
              </a:rPr>
              <a:t>输入标题</a:t>
            </a:r>
            <a:endParaRPr lang="en-US" sz="2110" b="1" dirty="0">
              <a:solidFill>
                <a:srgbClr val="4A4A4A"/>
              </a:solidFill>
              <a:latin typeface="+mn-lt"/>
              <a:ea typeface="+mn-ea"/>
              <a:cs typeface="+mn-ea"/>
              <a:sym typeface="+mn-lt"/>
            </a:endParaRPr>
          </a:p>
          <a:p>
            <a:pPr algn="r">
              <a:lnSpc>
                <a:spcPct val="125000"/>
              </a:lnSpc>
            </a:pPr>
            <a:r>
              <a:rPr lang="zh-CN" altLang="en-US" sz="1475" dirty="0">
                <a:solidFill>
                  <a:srgbClr val="4A4A4A"/>
                </a:solidFill>
                <a:latin typeface="+mn-lt"/>
                <a:ea typeface="+mn-ea"/>
                <a:cs typeface="+mn-ea"/>
                <a:sym typeface="+mn-lt"/>
              </a:rPr>
              <a:t>亮亮图文旗舰店</a:t>
            </a:r>
          </a:p>
          <a:p>
            <a:pPr algn="r">
              <a:lnSpc>
                <a:spcPct val="125000"/>
              </a:lnSpc>
            </a:pPr>
            <a:r>
              <a:rPr lang="en-US" altLang="zh-CN" sz="1475" dirty="0">
                <a:solidFill>
                  <a:srgbClr val="4A4A4A"/>
                </a:solidFill>
                <a:latin typeface="+mn-lt"/>
                <a:ea typeface="+mn-ea"/>
                <a:cs typeface="+mn-ea"/>
                <a:sym typeface="+mn-lt"/>
              </a:rPr>
              <a:t>https://liangliangtuwen.tmall.com</a:t>
            </a:r>
          </a:p>
        </p:txBody>
      </p:sp>
      <p:pic>
        <p:nvPicPr>
          <p:cNvPr id="2" name="图片 1"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9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 presetClass="entr" presetSubtype="2" fill="hold" grpId="0" nodeType="withEffect">
                                  <p:stCondLst>
                                    <p:cond delay="19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1+#ppt_w/2"/>
                                          </p:val>
                                        </p:tav>
                                        <p:tav tm="100000">
                                          <p:val>
                                            <p:strVal val="#ppt_x"/>
                                          </p:val>
                                        </p:tav>
                                      </p:tavLst>
                                    </p:anim>
                                    <p:anim calcmode="lin" valueType="num">
                                      <p:cBhvr additive="base">
                                        <p:cTn id="11" dur="10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170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fill="hold"/>
                                        <p:tgtEl>
                                          <p:spTgt spid="6"/>
                                        </p:tgtEl>
                                        <p:attrNameLst>
                                          <p:attrName>ppt_x</p:attrName>
                                        </p:attrNameLst>
                                      </p:cBhvr>
                                      <p:tavLst>
                                        <p:tav tm="0">
                                          <p:val>
                                            <p:strVal val="1+#ppt_w/2"/>
                                          </p:val>
                                        </p:tav>
                                        <p:tav tm="100000">
                                          <p:val>
                                            <p:strVal val="#ppt_x"/>
                                          </p:val>
                                        </p:tav>
                                      </p:tavLst>
                                    </p:anim>
                                    <p:anim calcmode="lin" valueType="num">
                                      <p:cBhvr additive="base">
                                        <p:cTn id="15" dur="10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15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0-#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21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4" fill="hold" grpId="0" nodeType="withEffect">
                                  <p:stCondLst>
                                    <p:cond delay="90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90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90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par>
                                <p:cTn id="33" presetID="2" presetClass="entr" presetSubtype="2" fill="hold" grpId="0" nodeType="withEffect">
                                  <p:stCondLst>
                                    <p:cond delay="21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500" fill="hold"/>
                                        <p:tgtEl>
                                          <p:spTgt spid="12"/>
                                        </p:tgtEl>
                                        <p:attrNameLst>
                                          <p:attrName>ppt_x</p:attrName>
                                        </p:attrNameLst>
                                      </p:cBhvr>
                                      <p:tavLst>
                                        <p:tav tm="0">
                                          <p:val>
                                            <p:strVal val="1+#ppt_w/2"/>
                                          </p:val>
                                        </p:tav>
                                        <p:tav tm="100000">
                                          <p:val>
                                            <p:strVal val="#ppt_x"/>
                                          </p:val>
                                        </p:tav>
                                      </p:tavLst>
                                    </p:anim>
                                    <p:anim calcmode="lin" valueType="num">
                                      <p:cBhvr additive="base">
                                        <p:cTn id="36" dur="1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1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1500" fill="hold"/>
                                        <p:tgtEl>
                                          <p:spTgt spid="13"/>
                                        </p:tgtEl>
                                        <p:attrNameLst>
                                          <p:attrName>ppt_x</p:attrName>
                                        </p:attrNameLst>
                                      </p:cBhvr>
                                      <p:tavLst>
                                        <p:tav tm="0">
                                          <p:val>
                                            <p:strVal val="1+#ppt_w/2"/>
                                          </p:val>
                                        </p:tav>
                                        <p:tav tm="100000">
                                          <p:val>
                                            <p:strVal val="#ppt_x"/>
                                          </p:val>
                                        </p:tav>
                                      </p:tavLst>
                                    </p:anim>
                                    <p:anim calcmode="lin" valueType="num">
                                      <p:cBhvr additive="base">
                                        <p:cTn id="40" dur="1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1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500" fill="hold"/>
                                        <p:tgtEl>
                                          <p:spTgt spid="14"/>
                                        </p:tgtEl>
                                        <p:attrNameLst>
                                          <p:attrName>ppt_x</p:attrName>
                                        </p:attrNameLst>
                                      </p:cBhvr>
                                      <p:tavLst>
                                        <p:tav tm="0">
                                          <p:val>
                                            <p:strVal val="0-#ppt_w/2"/>
                                          </p:val>
                                        </p:tav>
                                        <p:tav tm="100000">
                                          <p:val>
                                            <p:strVal val="#ppt_x"/>
                                          </p:val>
                                        </p:tav>
                                      </p:tavLst>
                                    </p:anim>
                                    <p:anim calcmode="lin" valueType="num">
                                      <p:cBhvr additive="base">
                                        <p:cTn id="44" dur="1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1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500" fill="hold"/>
                                        <p:tgtEl>
                                          <p:spTgt spid="15"/>
                                        </p:tgtEl>
                                        <p:attrNameLst>
                                          <p:attrName>ppt_x</p:attrName>
                                        </p:attrNameLst>
                                      </p:cBhvr>
                                      <p:tavLst>
                                        <p:tav tm="0">
                                          <p:val>
                                            <p:strVal val="0-#ppt_w/2"/>
                                          </p:val>
                                        </p:tav>
                                        <p:tav tm="100000">
                                          <p:val>
                                            <p:strVal val="#ppt_x"/>
                                          </p:val>
                                        </p:tav>
                                      </p:tavLst>
                                    </p:anim>
                                    <p:anim calcmode="lin" valueType="num">
                                      <p:cBhvr additive="base">
                                        <p:cTn id="48" dur="1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0"/>
          <p:cNvSpPr>
            <a:spLocks noEditPoints="1"/>
          </p:cNvSpPr>
          <p:nvPr/>
        </p:nvSpPr>
        <p:spPr bwMode="auto">
          <a:xfrm>
            <a:off x="5637287" y="3760341"/>
            <a:ext cx="1581772" cy="1504775"/>
          </a:xfrm>
          <a:custGeom>
            <a:avLst/>
            <a:gdLst>
              <a:gd name="T0" fmla="*/ 379 w 399"/>
              <a:gd name="T1" fmla="*/ 124 h 379"/>
              <a:gd name="T2" fmla="*/ 222 w 399"/>
              <a:gd name="T3" fmla="*/ 10 h 379"/>
              <a:gd name="T4" fmla="*/ 176 w 399"/>
              <a:gd name="T5" fmla="*/ 10 h 379"/>
              <a:gd name="T6" fmla="*/ 19 w 399"/>
              <a:gd name="T7" fmla="*/ 124 h 379"/>
              <a:gd name="T8" fmla="*/ 5 w 399"/>
              <a:gd name="T9" fmla="*/ 168 h 379"/>
              <a:gd name="T10" fmla="*/ 65 w 399"/>
              <a:gd name="T11" fmla="*/ 353 h 379"/>
              <a:gd name="T12" fmla="*/ 102 w 399"/>
              <a:gd name="T13" fmla="*/ 379 h 379"/>
              <a:gd name="T14" fmla="*/ 296 w 399"/>
              <a:gd name="T15" fmla="*/ 379 h 379"/>
              <a:gd name="T16" fmla="*/ 333 w 399"/>
              <a:gd name="T17" fmla="*/ 353 h 379"/>
              <a:gd name="T18" fmla="*/ 393 w 399"/>
              <a:gd name="T19" fmla="*/ 168 h 379"/>
              <a:gd name="T20" fmla="*/ 379 w 399"/>
              <a:gd name="T21" fmla="*/ 124 h 379"/>
              <a:gd name="T22" fmla="*/ 334 w 399"/>
              <a:gd name="T23" fmla="*/ 175 h 379"/>
              <a:gd name="T24" fmla="*/ 293 w 399"/>
              <a:gd name="T25" fmla="*/ 304 h 379"/>
              <a:gd name="T26" fmla="*/ 267 w 399"/>
              <a:gd name="T27" fmla="*/ 322 h 379"/>
              <a:gd name="T28" fmla="*/ 131 w 399"/>
              <a:gd name="T29" fmla="*/ 322 h 379"/>
              <a:gd name="T30" fmla="*/ 106 w 399"/>
              <a:gd name="T31" fmla="*/ 304 h 379"/>
              <a:gd name="T32" fmla="*/ 64 w 399"/>
              <a:gd name="T33" fmla="*/ 175 h 379"/>
              <a:gd name="T34" fmla="*/ 73 w 399"/>
              <a:gd name="T35" fmla="*/ 144 h 379"/>
              <a:gd name="T36" fmla="*/ 183 w 399"/>
              <a:gd name="T37" fmla="*/ 65 h 379"/>
              <a:gd name="T38" fmla="*/ 215 w 399"/>
              <a:gd name="T39" fmla="*/ 65 h 379"/>
              <a:gd name="T40" fmla="*/ 325 w 399"/>
              <a:gd name="T41" fmla="*/ 144 h 379"/>
              <a:gd name="T42" fmla="*/ 334 w 399"/>
              <a:gd name="T43" fmla="*/ 17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9" h="379">
                <a:moveTo>
                  <a:pt x="379" y="124"/>
                </a:moveTo>
                <a:cubicBezTo>
                  <a:pt x="222" y="10"/>
                  <a:pt x="222" y="10"/>
                  <a:pt x="222" y="10"/>
                </a:cubicBezTo>
                <a:cubicBezTo>
                  <a:pt x="208" y="0"/>
                  <a:pt x="190" y="0"/>
                  <a:pt x="176" y="10"/>
                </a:cubicBezTo>
                <a:cubicBezTo>
                  <a:pt x="19" y="124"/>
                  <a:pt x="19" y="124"/>
                  <a:pt x="19" y="124"/>
                </a:cubicBezTo>
                <a:cubicBezTo>
                  <a:pt x="5" y="134"/>
                  <a:pt x="0" y="152"/>
                  <a:pt x="5" y="168"/>
                </a:cubicBezTo>
                <a:cubicBezTo>
                  <a:pt x="65" y="353"/>
                  <a:pt x="65" y="353"/>
                  <a:pt x="65" y="353"/>
                </a:cubicBezTo>
                <a:cubicBezTo>
                  <a:pt x="70" y="369"/>
                  <a:pt x="85" y="379"/>
                  <a:pt x="102" y="379"/>
                </a:cubicBezTo>
                <a:cubicBezTo>
                  <a:pt x="296" y="379"/>
                  <a:pt x="296" y="379"/>
                  <a:pt x="296" y="379"/>
                </a:cubicBezTo>
                <a:cubicBezTo>
                  <a:pt x="313" y="379"/>
                  <a:pt x="328" y="369"/>
                  <a:pt x="333" y="353"/>
                </a:cubicBezTo>
                <a:cubicBezTo>
                  <a:pt x="393" y="168"/>
                  <a:pt x="393" y="168"/>
                  <a:pt x="393" y="168"/>
                </a:cubicBezTo>
                <a:cubicBezTo>
                  <a:pt x="399" y="152"/>
                  <a:pt x="393" y="134"/>
                  <a:pt x="379" y="124"/>
                </a:cubicBezTo>
                <a:close/>
                <a:moveTo>
                  <a:pt x="334" y="175"/>
                </a:moveTo>
                <a:cubicBezTo>
                  <a:pt x="293" y="304"/>
                  <a:pt x="293" y="304"/>
                  <a:pt x="293" y="304"/>
                </a:cubicBezTo>
                <a:cubicBezTo>
                  <a:pt x="289" y="315"/>
                  <a:pt x="279" y="322"/>
                  <a:pt x="267" y="322"/>
                </a:cubicBezTo>
                <a:cubicBezTo>
                  <a:pt x="131" y="322"/>
                  <a:pt x="131" y="322"/>
                  <a:pt x="131" y="322"/>
                </a:cubicBezTo>
                <a:cubicBezTo>
                  <a:pt x="120" y="322"/>
                  <a:pt x="109" y="315"/>
                  <a:pt x="106" y="304"/>
                </a:cubicBezTo>
                <a:cubicBezTo>
                  <a:pt x="64" y="175"/>
                  <a:pt x="64" y="175"/>
                  <a:pt x="64" y="175"/>
                </a:cubicBezTo>
                <a:cubicBezTo>
                  <a:pt x="60" y="163"/>
                  <a:pt x="64" y="151"/>
                  <a:pt x="73" y="144"/>
                </a:cubicBezTo>
                <a:cubicBezTo>
                  <a:pt x="183" y="65"/>
                  <a:pt x="183" y="65"/>
                  <a:pt x="183" y="65"/>
                </a:cubicBezTo>
                <a:cubicBezTo>
                  <a:pt x="193" y="58"/>
                  <a:pt x="205" y="58"/>
                  <a:pt x="215" y="65"/>
                </a:cubicBezTo>
                <a:cubicBezTo>
                  <a:pt x="325" y="144"/>
                  <a:pt x="325" y="144"/>
                  <a:pt x="325" y="144"/>
                </a:cubicBezTo>
                <a:cubicBezTo>
                  <a:pt x="334" y="151"/>
                  <a:pt x="338" y="163"/>
                  <a:pt x="334" y="175"/>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latin typeface="+mn-lt"/>
              <a:ea typeface="+mn-ea"/>
              <a:cs typeface="+mn-ea"/>
              <a:sym typeface="+mn-lt"/>
            </a:endParaRPr>
          </a:p>
        </p:txBody>
      </p:sp>
      <p:grpSp>
        <p:nvGrpSpPr>
          <p:cNvPr id="24" name="Group 23"/>
          <p:cNvGrpSpPr/>
          <p:nvPr/>
        </p:nvGrpSpPr>
        <p:grpSpPr>
          <a:xfrm>
            <a:off x="4661442" y="2638873"/>
            <a:ext cx="3528439" cy="3622174"/>
            <a:chOff x="4452938" y="1709738"/>
            <a:chExt cx="3346450" cy="3435351"/>
          </a:xfrm>
        </p:grpSpPr>
        <p:sp>
          <p:nvSpPr>
            <p:cNvPr id="7" name="Freeform 5"/>
            <p:cNvSpPr/>
            <p:nvPr/>
          </p:nvSpPr>
          <p:spPr bwMode="auto">
            <a:xfrm>
              <a:off x="5392738" y="1709738"/>
              <a:ext cx="1466850" cy="1219200"/>
            </a:xfrm>
            <a:custGeom>
              <a:avLst/>
              <a:gdLst>
                <a:gd name="T0" fmla="*/ 101 w 390"/>
                <a:gd name="T1" fmla="*/ 286 h 324"/>
                <a:gd name="T2" fmla="*/ 102 w 390"/>
                <a:gd name="T3" fmla="*/ 285 h 324"/>
                <a:gd name="T4" fmla="*/ 65 w 390"/>
                <a:gd name="T5" fmla="*/ 195 h 324"/>
                <a:gd name="T6" fmla="*/ 195 w 390"/>
                <a:gd name="T7" fmla="*/ 65 h 324"/>
                <a:gd name="T8" fmla="*/ 325 w 390"/>
                <a:gd name="T9" fmla="*/ 195 h 324"/>
                <a:gd name="T10" fmla="*/ 288 w 390"/>
                <a:gd name="T11" fmla="*/ 285 h 324"/>
                <a:gd name="T12" fmla="*/ 342 w 390"/>
                <a:gd name="T13" fmla="*/ 324 h 324"/>
                <a:gd name="T14" fmla="*/ 389 w 390"/>
                <a:gd name="T15" fmla="*/ 217 h 324"/>
                <a:gd name="T16" fmla="*/ 390 w 390"/>
                <a:gd name="T17" fmla="*/ 195 h 324"/>
                <a:gd name="T18" fmla="*/ 195 w 390"/>
                <a:gd name="T19" fmla="*/ 0 h 324"/>
                <a:gd name="T20" fmla="*/ 0 w 390"/>
                <a:gd name="T21" fmla="*/ 195 h 324"/>
                <a:gd name="T22" fmla="*/ 1 w 390"/>
                <a:gd name="T23" fmla="*/ 217 h 324"/>
                <a:gd name="T24" fmla="*/ 101 w 390"/>
                <a:gd name="T25" fmla="*/ 28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324">
                  <a:moveTo>
                    <a:pt x="101" y="286"/>
                  </a:moveTo>
                  <a:cubicBezTo>
                    <a:pt x="102" y="285"/>
                    <a:pt x="102" y="285"/>
                    <a:pt x="102" y="285"/>
                  </a:cubicBezTo>
                  <a:cubicBezTo>
                    <a:pt x="79" y="262"/>
                    <a:pt x="65" y="230"/>
                    <a:pt x="65" y="195"/>
                  </a:cubicBezTo>
                  <a:cubicBezTo>
                    <a:pt x="65" y="123"/>
                    <a:pt x="123" y="65"/>
                    <a:pt x="195" y="65"/>
                  </a:cubicBezTo>
                  <a:cubicBezTo>
                    <a:pt x="267" y="65"/>
                    <a:pt x="325" y="123"/>
                    <a:pt x="325" y="195"/>
                  </a:cubicBezTo>
                  <a:cubicBezTo>
                    <a:pt x="325" y="230"/>
                    <a:pt x="311" y="262"/>
                    <a:pt x="288" y="285"/>
                  </a:cubicBezTo>
                  <a:cubicBezTo>
                    <a:pt x="342" y="324"/>
                    <a:pt x="342" y="324"/>
                    <a:pt x="342" y="324"/>
                  </a:cubicBezTo>
                  <a:cubicBezTo>
                    <a:pt x="368" y="295"/>
                    <a:pt x="385" y="258"/>
                    <a:pt x="389" y="217"/>
                  </a:cubicBezTo>
                  <a:cubicBezTo>
                    <a:pt x="390" y="210"/>
                    <a:pt x="390" y="202"/>
                    <a:pt x="390" y="195"/>
                  </a:cubicBezTo>
                  <a:cubicBezTo>
                    <a:pt x="390" y="87"/>
                    <a:pt x="303" y="0"/>
                    <a:pt x="195" y="0"/>
                  </a:cubicBezTo>
                  <a:cubicBezTo>
                    <a:pt x="87" y="0"/>
                    <a:pt x="0" y="87"/>
                    <a:pt x="0" y="195"/>
                  </a:cubicBezTo>
                  <a:cubicBezTo>
                    <a:pt x="0" y="202"/>
                    <a:pt x="0" y="210"/>
                    <a:pt x="1" y="217"/>
                  </a:cubicBezTo>
                  <a:cubicBezTo>
                    <a:pt x="41" y="229"/>
                    <a:pt x="76" y="253"/>
                    <a:pt x="101" y="286"/>
                  </a:cubicBez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8" name="Freeform 6"/>
            <p:cNvSpPr/>
            <p:nvPr/>
          </p:nvSpPr>
          <p:spPr bwMode="auto">
            <a:xfrm>
              <a:off x="4452938" y="2495551"/>
              <a:ext cx="1319213" cy="1433513"/>
            </a:xfrm>
            <a:custGeom>
              <a:avLst/>
              <a:gdLst>
                <a:gd name="T0" fmla="*/ 221 w 351"/>
                <a:gd name="T1" fmla="*/ 323 h 381"/>
                <a:gd name="T2" fmla="*/ 220 w 351"/>
                <a:gd name="T3" fmla="*/ 323 h 381"/>
                <a:gd name="T4" fmla="*/ 196 w 351"/>
                <a:gd name="T5" fmla="*/ 325 h 381"/>
                <a:gd name="T6" fmla="*/ 66 w 351"/>
                <a:gd name="T7" fmla="*/ 195 h 381"/>
                <a:gd name="T8" fmla="*/ 196 w 351"/>
                <a:gd name="T9" fmla="*/ 65 h 381"/>
                <a:gd name="T10" fmla="*/ 298 w 351"/>
                <a:gd name="T11" fmla="*/ 115 h 381"/>
                <a:gd name="T12" fmla="*/ 351 w 351"/>
                <a:gd name="T13" fmla="*/ 77 h 381"/>
                <a:gd name="T14" fmla="*/ 251 w 351"/>
                <a:gd name="T15" fmla="*/ 8 h 381"/>
                <a:gd name="T16" fmla="*/ 196 w 351"/>
                <a:gd name="T17" fmla="*/ 0 h 381"/>
                <a:gd name="T18" fmla="*/ 0 w 351"/>
                <a:gd name="T19" fmla="*/ 195 h 381"/>
                <a:gd name="T20" fmla="*/ 134 w 351"/>
                <a:gd name="T21" fmla="*/ 381 h 381"/>
                <a:gd name="T22" fmla="*/ 221 w 351"/>
                <a:gd name="T23" fmla="*/ 32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81">
                  <a:moveTo>
                    <a:pt x="221" y="323"/>
                  </a:moveTo>
                  <a:cubicBezTo>
                    <a:pt x="220" y="323"/>
                    <a:pt x="220" y="323"/>
                    <a:pt x="220" y="323"/>
                  </a:cubicBezTo>
                  <a:cubicBezTo>
                    <a:pt x="212" y="324"/>
                    <a:pt x="204" y="325"/>
                    <a:pt x="196" y="325"/>
                  </a:cubicBezTo>
                  <a:cubicBezTo>
                    <a:pt x="124" y="325"/>
                    <a:pt x="66" y="267"/>
                    <a:pt x="66" y="195"/>
                  </a:cubicBezTo>
                  <a:cubicBezTo>
                    <a:pt x="66" y="123"/>
                    <a:pt x="124" y="65"/>
                    <a:pt x="196" y="65"/>
                  </a:cubicBezTo>
                  <a:cubicBezTo>
                    <a:pt x="237" y="65"/>
                    <a:pt x="274" y="85"/>
                    <a:pt x="298" y="115"/>
                  </a:cubicBezTo>
                  <a:cubicBezTo>
                    <a:pt x="351" y="77"/>
                    <a:pt x="351" y="77"/>
                    <a:pt x="351" y="77"/>
                  </a:cubicBezTo>
                  <a:cubicBezTo>
                    <a:pt x="326" y="44"/>
                    <a:pt x="291" y="20"/>
                    <a:pt x="251" y="8"/>
                  </a:cubicBezTo>
                  <a:cubicBezTo>
                    <a:pt x="233" y="3"/>
                    <a:pt x="215" y="0"/>
                    <a:pt x="196" y="0"/>
                  </a:cubicBezTo>
                  <a:cubicBezTo>
                    <a:pt x="88" y="0"/>
                    <a:pt x="0" y="87"/>
                    <a:pt x="0" y="195"/>
                  </a:cubicBezTo>
                  <a:cubicBezTo>
                    <a:pt x="0" y="282"/>
                    <a:pt x="56" y="355"/>
                    <a:pt x="134" y="381"/>
                  </a:cubicBezTo>
                  <a:cubicBezTo>
                    <a:pt x="157" y="354"/>
                    <a:pt x="187" y="334"/>
                    <a:pt x="221" y="323"/>
                  </a:cubicBez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9" name="Freeform 7"/>
            <p:cNvSpPr/>
            <p:nvPr/>
          </p:nvSpPr>
          <p:spPr bwMode="auto">
            <a:xfrm>
              <a:off x="4775201" y="3711576"/>
              <a:ext cx="1347788" cy="1433513"/>
            </a:xfrm>
            <a:custGeom>
              <a:avLst/>
              <a:gdLst>
                <a:gd name="T0" fmla="*/ 325 w 358"/>
                <a:gd name="T1" fmla="*/ 188 h 381"/>
                <a:gd name="T2" fmla="*/ 195 w 358"/>
                <a:gd name="T3" fmla="*/ 316 h 381"/>
                <a:gd name="T4" fmla="*/ 65 w 358"/>
                <a:gd name="T5" fmla="*/ 186 h 381"/>
                <a:gd name="T6" fmla="*/ 155 w 358"/>
                <a:gd name="T7" fmla="*/ 62 h 381"/>
                <a:gd name="T8" fmla="*/ 135 w 358"/>
                <a:gd name="T9" fmla="*/ 0 h 381"/>
                <a:gd name="T10" fmla="*/ 48 w 358"/>
                <a:gd name="T11" fmla="*/ 58 h 381"/>
                <a:gd name="T12" fmla="*/ 0 w 358"/>
                <a:gd name="T13" fmla="*/ 186 h 381"/>
                <a:gd name="T14" fmla="*/ 195 w 358"/>
                <a:gd name="T15" fmla="*/ 381 h 381"/>
                <a:gd name="T16" fmla="*/ 358 w 358"/>
                <a:gd name="T17" fmla="*/ 294 h 381"/>
                <a:gd name="T18" fmla="*/ 326 w 358"/>
                <a:gd name="T19" fmla="*/ 188 h 381"/>
                <a:gd name="T20" fmla="*/ 325 w 358"/>
                <a:gd name="T21" fmla="*/ 18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381">
                  <a:moveTo>
                    <a:pt x="325" y="188"/>
                  </a:moveTo>
                  <a:cubicBezTo>
                    <a:pt x="324" y="259"/>
                    <a:pt x="266" y="316"/>
                    <a:pt x="195" y="316"/>
                  </a:cubicBezTo>
                  <a:cubicBezTo>
                    <a:pt x="124" y="316"/>
                    <a:pt x="65" y="258"/>
                    <a:pt x="65" y="186"/>
                  </a:cubicBezTo>
                  <a:cubicBezTo>
                    <a:pt x="65" y="128"/>
                    <a:pt x="103" y="79"/>
                    <a:pt x="155" y="62"/>
                  </a:cubicBezTo>
                  <a:cubicBezTo>
                    <a:pt x="135" y="0"/>
                    <a:pt x="135" y="0"/>
                    <a:pt x="135" y="0"/>
                  </a:cubicBezTo>
                  <a:cubicBezTo>
                    <a:pt x="101" y="11"/>
                    <a:pt x="71" y="31"/>
                    <a:pt x="48" y="58"/>
                  </a:cubicBezTo>
                  <a:cubicBezTo>
                    <a:pt x="18" y="92"/>
                    <a:pt x="0" y="137"/>
                    <a:pt x="0" y="186"/>
                  </a:cubicBezTo>
                  <a:cubicBezTo>
                    <a:pt x="0" y="294"/>
                    <a:pt x="87" y="381"/>
                    <a:pt x="195" y="381"/>
                  </a:cubicBezTo>
                  <a:cubicBezTo>
                    <a:pt x="264" y="381"/>
                    <a:pt x="323" y="347"/>
                    <a:pt x="358" y="294"/>
                  </a:cubicBezTo>
                  <a:cubicBezTo>
                    <a:pt x="338" y="263"/>
                    <a:pt x="327" y="227"/>
                    <a:pt x="326" y="188"/>
                  </a:cubicBezTo>
                  <a:lnTo>
                    <a:pt x="325" y="188"/>
                  </a:ln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10" name="Freeform 8"/>
            <p:cNvSpPr/>
            <p:nvPr/>
          </p:nvSpPr>
          <p:spPr bwMode="auto">
            <a:xfrm>
              <a:off x="6002338" y="3929063"/>
              <a:ext cx="1470025" cy="1216025"/>
            </a:xfrm>
            <a:custGeom>
              <a:avLst/>
              <a:gdLst>
                <a:gd name="T0" fmla="*/ 237 w 391"/>
                <a:gd name="T1" fmla="*/ 4 h 323"/>
                <a:gd name="T2" fmla="*/ 237 w 391"/>
                <a:gd name="T3" fmla="*/ 5 h 323"/>
                <a:gd name="T4" fmla="*/ 326 w 391"/>
                <a:gd name="T5" fmla="*/ 128 h 323"/>
                <a:gd name="T6" fmla="*/ 195 w 391"/>
                <a:gd name="T7" fmla="*/ 258 h 323"/>
                <a:gd name="T8" fmla="*/ 66 w 391"/>
                <a:gd name="T9" fmla="*/ 130 h 323"/>
                <a:gd name="T10" fmla="*/ 0 w 391"/>
                <a:gd name="T11" fmla="*/ 130 h 323"/>
                <a:gd name="T12" fmla="*/ 32 w 391"/>
                <a:gd name="T13" fmla="*/ 236 h 323"/>
                <a:gd name="T14" fmla="*/ 195 w 391"/>
                <a:gd name="T15" fmla="*/ 323 h 323"/>
                <a:gd name="T16" fmla="*/ 391 w 391"/>
                <a:gd name="T17" fmla="*/ 128 h 323"/>
                <a:gd name="T18" fmla="*/ 343 w 391"/>
                <a:gd name="T19" fmla="*/ 0 h 323"/>
                <a:gd name="T20" fmla="*/ 282 w 391"/>
                <a:gd name="T21" fmla="*/ 10 h 323"/>
                <a:gd name="T22" fmla="*/ 237 w 391"/>
                <a:gd name="T23" fmla="*/ 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1" h="323">
                  <a:moveTo>
                    <a:pt x="237" y="4"/>
                  </a:moveTo>
                  <a:cubicBezTo>
                    <a:pt x="237" y="5"/>
                    <a:pt x="237" y="5"/>
                    <a:pt x="237" y="5"/>
                  </a:cubicBezTo>
                  <a:cubicBezTo>
                    <a:pt x="288" y="22"/>
                    <a:pt x="326" y="71"/>
                    <a:pt x="326" y="128"/>
                  </a:cubicBezTo>
                  <a:cubicBezTo>
                    <a:pt x="326" y="200"/>
                    <a:pt x="267" y="258"/>
                    <a:pt x="195" y="258"/>
                  </a:cubicBezTo>
                  <a:cubicBezTo>
                    <a:pt x="124" y="258"/>
                    <a:pt x="67" y="201"/>
                    <a:pt x="66" y="130"/>
                  </a:cubicBezTo>
                  <a:cubicBezTo>
                    <a:pt x="0" y="130"/>
                    <a:pt x="0" y="130"/>
                    <a:pt x="0" y="130"/>
                  </a:cubicBezTo>
                  <a:cubicBezTo>
                    <a:pt x="1" y="169"/>
                    <a:pt x="12" y="205"/>
                    <a:pt x="32" y="236"/>
                  </a:cubicBezTo>
                  <a:cubicBezTo>
                    <a:pt x="67" y="289"/>
                    <a:pt x="127" y="323"/>
                    <a:pt x="195" y="323"/>
                  </a:cubicBezTo>
                  <a:cubicBezTo>
                    <a:pt x="303" y="323"/>
                    <a:pt x="391" y="236"/>
                    <a:pt x="391" y="128"/>
                  </a:cubicBezTo>
                  <a:cubicBezTo>
                    <a:pt x="391" y="79"/>
                    <a:pt x="373" y="34"/>
                    <a:pt x="343" y="0"/>
                  </a:cubicBezTo>
                  <a:cubicBezTo>
                    <a:pt x="324" y="6"/>
                    <a:pt x="304" y="10"/>
                    <a:pt x="282" y="10"/>
                  </a:cubicBezTo>
                  <a:cubicBezTo>
                    <a:pt x="267" y="10"/>
                    <a:pt x="252" y="8"/>
                    <a:pt x="237" y="4"/>
                  </a:cubicBez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11" name="Freeform 9"/>
            <p:cNvSpPr/>
            <p:nvPr/>
          </p:nvSpPr>
          <p:spPr bwMode="auto">
            <a:xfrm>
              <a:off x="6678613" y="2495551"/>
              <a:ext cx="1120775" cy="1471613"/>
            </a:xfrm>
            <a:custGeom>
              <a:avLst/>
              <a:gdLst>
                <a:gd name="T0" fmla="*/ 298 w 298"/>
                <a:gd name="T1" fmla="*/ 195 h 391"/>
                <a:gd name="T2" fmla="*/ 102 w 298"/>
                <a:gd name="T3" fmla="*/ 0 h 391"/>
                <a:gd name="T4" fmla="*/ 47 w 298"/>
                <a:gd name="T5" fmla="*/ 8 h 391"/>
                <a:gd name="T6" fmla="*/ 0 w 298"/>
                <a:gd name="T7" fmla="*/ 115 h 391"/>
                <a:gd name="T8" fmla="*/ 0 w 298"/>
                <a:gd name="T9" fmla="*/ 115 h 391"/>
                <a:gd name="T10" fmla="*/ 102 w 298"/>
                <a:gd name="T11" fmla="*/ 65 h 391"/>
                <a:gd name="T12" fmla="*/ 233 w 298"/>
                <a:gd name="T13" fmla="*/ 195 h 391"/>
                <a:gd name="T14" fmla="*/ 102 w 298"/>
                <a:gd name="T15" fmla="*/ 325 h 391"/>
                <a:gd name="T16" fmla="*/ 78 w 298"/>
                <a:gd name="T17" fmla="*/ 323 h 391"/>
                <a:gd name="T18" fmla="*/ 57 w 298"/>
                <a:gd name="T19" fmla="*/ 385 h 391"/>
                <a:gd name="T20" fmla="*/ 102 w 298"/>
                <a:gd name="T21" fmla="*/ 391 h 391"/>
                <a:gd name="T22" fmla="*/ 163 w 298"/>
                <a:gd name="T23" fmla="*/ 381 h 391"/>
                <a:gd name="T24" fmla="*/ 298 w 298"/>
                <a:gd name="T25" fmla="*/ 195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391">
                  <a:moveTo>
                    <a:pt x="298" y="195"/>
                  </a:moveTo>
                  <a:cubicBezTo>
                    <a:pt x="298" y="87"/>
                    <a:pt x="210" y="0"/>
                    <a:pt x="102" y="0"/>
                  </a:cubicBezTo>
                  <a:cubicBezTo>
                    <a:pt x="83" y="0"/>
                    <a:pt x="65" y="3"/>
                    <a:pt x="47" y="8"/>
                  </a:cubicBezTo>
                  <a:cubicBezTo>
                    <a:pt x="43" y="49"/>
                    <a:pt x="26" y="86"/>
                    <a:pt x="0" y="115"/>
                  </a:cubicBezTo>
                  <a:cubicBezTo>
                    <a:pt x="0" y="115"/>
                    <a:pt x="0" y="115"/>
                    <a:pt x="0" y="115"/>
                  </a:cubicBezTo>
                  <a:cubicBezTo>
                    <a:pt x="24" y="85"/>
                    <a:pt x="61" y="65"/>
                    <a:pt x="102" y="65"/>
                  </a:cubicBezTo>
                  <a:cubicBezTo>
                    <a:pt x="174" y="65"/>
                    <a:pt x="233" y="123"/>
                    <a:pt x="233" y="195"/>
                  </a:cubicBezTo>
                  <a:cubicBezTo>
                    <a:pt x="233" y="267"/>
                    <a:pt x="174" y="325"/>
                    <a:pt x="102" y="325"/>
                  </a:cubicBezTo>
                  <a:cubicBezTo>
                    <a:pt x="94" y="325"/>
                    <a:pt x="86" y="324"/>
                    <a:pt x="78" y="323"/>
                  </a:cubicBezTo>
                  <a:cubicBezTo>
                    <a:pt x="57" y="385"/>
                    <a:pt x="57" y="385"/>
                    <a:pt x="57" y="385"/>
                  </a:cubicBezTo>
                  <a:cubicBezTo>
                    <a:pt x="72" y="389"/>
                    <a:pt x="87" y="391"/>
                    <a:pt x="102" y="391"/>
                  </a:cubicBezTo>
                  <a:cubicBezTo>
                    <a:pt x="124" y="391"/>
                    <a:pt x="144" y="387"/>
                    <a:pt x="163" y="381"/>
                  </a:cubicBezTo>
                  <a:cubicBezTo>
                    <a:pt x="241" y="355"/>
                    <a:pt x="298" y="282"/>
                    <a:pt x="298" y="195"/>
                  </a:cubicBez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13" name="TextBox 12"/>
            <p:cNvSpPr txBox="1"/>
            <p:nvPr/>
          </p:nvSpPr>
          <p:spPr>
            <a:xfrm>
              <a:off x="5951095" y="2057728"/>
              <a:ext cx="356060"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a</a:t>
              </a:r>
            </a:p>
          </p:txBody>
        </p:sp>
        <p:sp>
          <p:nvSpPr>
            <p:cNvPr id="14" name="TextBox 13"/>
            <p:cNvSpPr txBox="1"/>
            <p:nvPr/>
          </p:nvSpPr>
          <p:spPr>
            <a:xfrm>
              <a:off x="6970324" y="2950697"/>
              <a:ext cx="362141"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b</a:t>
              </a:r>
            </a:p>
          </p:txBody>
        </p:sp>
        <p:sp>
          <p:nvSpPr>
            <p:cNvPr id="15" name="TextBox 14"/>
            <p:cNvSpPr txBox="1"/>
            <p:nvPr/>
          </p:nvSpPr>
          <p:spPr>
            <a:xfrm>
              <a:off x="4968714" y="2950697"/>
              <a:ext cx="359101"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e</a:t>
              </a:r>
            </a:p>
          </p:txBody>
        </p:sp>
        <p:sp>
          <p:nvSpPr>
            <p:cNvPr id="16" name="TextBox 15"/>
            <p:cNvSpPr txBox="1"/>
            <p:nvPr/>
          </p:nvSpPr>
          <p:spPr>
            <a:xfrm>
              <a:off x="5295839" y="4143303"/>
              <a:ext cx="362141"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d</a:t>
              </a:r>
            </a:p>
          </p:txBody>
        </p:sp>
        <p:sp>
          <p:nvSpPr>
            <p:cNvPr id="17" name="TextBox 16"/>
            <p:cNvSpPr txBox="1"/>
            <p:nvPr/>
          </p:nvSpPr>
          <p:spPr>
            <a:xfrm>
              <a:off x="6575413" y="4143303"/>
              <a:ext cx="353020"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c</a:t>
              </a:r>
            </a:p>
          </p:txBody>
        </p:sp>
      </p:grpSp>
      <p:sp>
        <p:nvSpPr>
          <p:cNvPr id="19" name="Rectangle 18"/>
          <p:cNvSpPr/>
          <p:nvPr/>
        </p:nvSpPr>
        <p:spPr>
          <a:xfrm>
            <a:off x="5138815" y="1381613"/>
            <a:ext cx="2440129" cy="1239891"/>
          </a:xfrm>
          <a:prstGeom prst="rect">
            <a:avLst/>
          </a:prstGeom>
        </p:spPr>
        <p:txBody>
          <a:bodyPr wrap="square">
            <a:spAutoFit/>
          </a:bodyPr>
          <a:lstStyle/>
          <a:p>
            <a:pPr algn="ct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gn="ctr">
              <a:lnSpc>
                <a:spcPct val="150000"/>
              </a:lnSpc>
              <a:spcBef>
                <a:spcPts val="630"/>
              </a:spcBef>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20" name="Rectangle 19"/>
          <p:cNvSpPr/>
          <p:nvPr/>
        </p:nvSpPr>
        <p:spPr>
          <a:xfrm>
            <a:off x="8280394" y="3557462"/>
            <a:ext cx="2440129" cy="1239891"/>
          </a:xfrm>
          <a:prstGeom prst="rect">
            <a:avLst/>
          </a:prstGeom>
        </p:spPr>
        <p:txBody>
          <a:bodyPr wrap="square">
            <a:spAutoFit/>
          </a:bodyPr>
          <a:lstStyle/>
          <a:p>
            <a:pP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nSpc>
                <a:spcPct val="150000"/>
              </a:lnSpc>
              <a:spcBef>
                <a:spcPts val="630"/>
              </a:spcBef>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21" name="Rectangle 20"/>
          <p:cNvSpPr/>
          <p:nvPr/>
        </p:nvSpPr>
        <p:spPr>
          <a:xfrm>
            <a:off x="1937768" y="3557462"/>
            <a:ext cx="2440129" cy="1239891"/>
          </a:xfrm>
          <a:prstGeom prst="rect">
            <a:avLst/>
          </a:prstGeom>
        </p:spPr>
        <p:txBody>
          <a:bodyPr wrap="square">
            <a:spAutoFit/>
          </a:bodyPr>
          <a:lstStyle/>
          <a:p>
            <a:pPr algn="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gn="r">
              <a:lnSpc>
                <a:spcPct val="150000"/>
              </a:lnSpc>
              <a:spcBef>
                <a:spcPts val="630"/>
              </a:spcBef>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22" name="Rectangle 21"/>
          <p:cNvSpPr/>
          <p:nvPr/>
        </p:nvSpPr>
        <p:spPr>
          <a:xfrm>
            <a:off x="2530932" y="5737284"/>
            <a:ext cx="2440129" cy="1609287"/>
          </a:xfrm>
          <a:prstGeom prst="rect">
            <a:avLst/>
          </a:prstGeom>
        </p:spPr>
        <p:txBody>
          <a:bodyPr wrap="square">
            <a:spAutoFit/>
          </a:bodyPr>
          <a:lstStyle/>
          <a:p>
            <a:pPr algn="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gn="r">
              <a:lnSpc>
                <a:spcPct val="150000"/>
              </a:lnSpc>
              <a:spcBef>
                <a:spcPts val="630"/>
              </a:spcBef>
            </a:pPr>
            <a:r>
              <a:rPr lang="zh-CN" altLang="en-US" sz="1265" dirty="0">
                <a:solidFill>
                  <a:srgbClr val="4A4A4A"/>
                </a:solidFill>
                <a:latin typeface="+mn-lt"/>
                <a:ea typeface="+mn-ea"/>
                <a:cs typeface="+mn-ea"/>
                <a:sym typeface="+mn-lt"/>
              </a:rPr>
              <a:t>亮亮图文旗舰店</a:t>
            </a:r>
          </a:p>
          <a:p>
            <a:pPr algn="r">
              <a:lnSpc>
                <a:spcPct val="150000"/>
              </a:lnSpc>
              <a:spcBef>
                <a:spcPts val="630"/>
              </a:spcBef>
            </a:pPr>
            <a:r>
              <a:rPr lang="en-US" altLang="zh-CN" sz="1265" dirty="0">
                <a:solidFill>
                  <a:srgbClr val="4A4A4A"/>
                </a:solidFill>
                <a:latin typeface="+mn-lt"/>
                <a:ea typeface="+mn-ea"/>
                <a:cs typeface="+mn-ea"/>
                <a:sym typeface="+mn-lt"/>
              </a:rPr>
              <a:t>https://liangliangtuwen.tmall.com</a:t>
            </a:r>
          </a:p>
        </p:txBody>
      </p:sp>
      <p:sp>
        <p:nvSpPr>
          <p:cNvPr id="23" name="Rectangle 22"/>
          <p:cNvSpPr/>
          <p:nvPr/>
        </p:nvSpPr>
        <p:spPr>
          <a:xfrm>
            <a:off x="7845072" y="5694809"/>
            <a:ext cx="2440129" cy="1239891"/>
          </a:xfrm>
          <a:prstGeom prst="rect">
            <a:avLst/>
          </a:prstGeom>
        </p:spPr>
        <p:txBody>
          <a:bodyPr wrap="square">
            <a:spAutoFit/>
          </a:bodyPr>
          <a:lstStyle/>
          <a:p>
            <a:pP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nSpc>
                <a:spcPct val="150000"/>
              </a:lnSpc>
              <a:spcBef>
                <a:spcPts val="630"/>
              </a:spcBef>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2" name="文本占位符 1"/>
          <p:cNvSpPr>
            <a:spLocks noGrp="1"/>
          </p:cNvSpPr>
          <p:nvPr>
            <p:ph type="body" sz="quarter" idx="13"/>
          </p:nvPr>
        </p:nvSpPr>
        <p:spPr/>
        <p:txBody>
          <a:bodyPr/>
          <a:lstStyle/>
          <a:p>
            <a:r>
              <a:rPr lang="zh-CN" altLang="en-US">
                <a:cs typeface="+mn-ea"/>
                <a:sym typeface="+mn-lt"/>
              </a:rPr>
              <a:t>点击输入标题内容</a:t>
            </a:r>
            <a:endParaRPr lang="zh-CN" altLang="en-US" dirty="0">
              <a:cs typeface="+mn-ea"/>
              <a:sym typeface="+mn-lt"/>
            </a:endParaRP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27</a:t>
            </a:fld>
            <a:endParaRPr lang="zh-CN" altLang="en-US">
              <a:latin typeface="+mn-lt"/>
              <a:ea typeface="+mn-ea"/>
              <a:cs typeface="+mn-ea"/>
              <a:sym typeface="+mn-lt"/>
            </a:endParaRPr>
          </a:p>
        </p:txBody>
      </p:sp>
      <p:pic>
        <p:nvPicPr>
          <p:cNvPr id="4" name="图片 3"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78000" fill="hold" grpId="0" nodeType="withEffect">
                                  <p:stCondLst>
                                    <p:cond delay="7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decel="78000" fill="hold" grpId="0" nodeType="withEffect">
                                  <p:stCondLst>
                                    <p:cond delay="10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decel="78000" fill="hold" grpId="0" nodeType="withEffect">
                                  <p:stCondLst>
                                    <p:cond delay="12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0-#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12" decel="78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6" decel="78000" fill="hold" grpId="0" nodeType="withEffect">
                                  <p:stCondLst>
                                    <p:cond delay="175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1+#ppt_w/2"/>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1"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heel(1)">
                                      <p:cBhvr>
                                        <p:cTn id="27" dur="1500"/>
                                        <p:tgtEl>
                                          <p:spTgt spid="24"/>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P spid="20"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图表 45"/>
          <p:cNvGraphicFramePr/>
          <p:nvPr/>
        </p:nvGraphicFramePr>
        <p:xfrm>
          <a:off x="4939181" y="1575246"/>
          <a:ext cx="6333582" cy="2812558"/>
        </p:xfrm>
        <a:graphic>
          <a:graphicData uri="http://schemas.openxmlformats.org/drawingml/2006/chart">
            <c:chart xmlns:c="http://schemas.openxmlformats.org/drawingml/2006/chart" xmlns:r="http://schemas.openxmlformats.org/officeDocument/2006/relationships" r:id="rId3"/>
          </a:graphicData>
        </a:graphic>
      </p:graphicFrame>
      <p:sp>
        <p:nvSpPr>
          <p:cNvPr id="49" name="文本框 48"/>
          <p:cNvSpPr txBox="1"/>
          <p:nvPr/>
        </p:nvSpPr>
        <p:spPr>
          <a:xfrm>
            <a:off x="11252674" y="1827508"/>
            <a:ext cx="703174" cy="449354"/>
          </a:xfrm>
          <a:prstGeom prst="rect">
            <a:avLst/>
          </a:prstGeom>
          <a:noFill/>
        </p:spPr>
        <p:txBody>
          <a:bodyPr wrap="square" rtlCol="0">
            <a:spAutoFit/>
          </a:bodyPr>
          <a:lstStyle/>
          <a:p>
            <a:r>
              <a:rPr lang="en-US" altLang="zh-CN" sz="2320" dirty="0">
                <a:solidFill>
                  <a:schemeClr val="tx1">
                    <a:lumMod val="65000"/>
                    <a:lumOff val="35000"/>
                  </a:schemeClr>
                </a:solidFill>
                <a:latin typeface="+mn-lt"/>
                <a:ea typeface="+mn-ea"/>
                <a:cs typeface="+mn-ea"/>
                <a:sym typeface="+mn-lt"/>
              </a:rPr>
              <a:t>60</a:t>
            </a:r>
            <a:r>
              <a:rPr lang="en-US" altLang="zh-CN" sz="1685" dirty="0">
                <a:solidFill>
                  <a:schemeClr val="tx1">
                    <a:lumMod val="65000"/>
                    <a:lumOff val="35000"/>
                  </a:schemeClr>
                </a:solidFill>
                <a:latin typeface="+mn-lt"/>
                <a:ea typeface="+mn-ea"/>
                <a:cs typeface="+mn-ea"/>
                <a:sym typeface="+mn-lt"/>
              </a:rPr>
              <a:t>%</a:t>
            </a:r>
            <a:endParaRPr lang="zh-CN" altLang="en-US" dirty="0">
              <a:solidFill>
                <a:schemeClr val="tx1">
                  <a:lumMod val="65000"/>
                  <a:lumOff val="35000"/>
                </a:schemeClr>
              </a:solidFill>
              <a:latin typeface="+mn-lt"/>
              <a:ea typeface="+mn-ea"/>
              <a:cs typeface="+mn-ea"/>
              <a:sym typeface="+mn-lt"/>
            </a:endParaRPr>
          </a:p>
        </p:txBody>
      </p:sp>
      <p:sp>
        <p:nvSpPr>
          <p:cNvPr id="51" name="文本框 50"/>
          <p:cNvSpPr txBox="1"/>
          <p:nvPr/>
        </p:nvSpPr>
        <p:spPr>
          <a:xfrm>
            <a:off x="11272763" y="3071041"/>
            <a:ext cx="703174" cy="449354"/>
          </a:xfrm>
          <a:prstGeom prst="rect">
            <a:avLst/>
          </a:prstGeom>
          <a:noFill/>
        </p:spPr>
        <p:txBody>
          <a:bodyPr wrap="square" rtlCol="0">
            <a:spAutoFit/>
          </a:bodyPr>
          <a:lstStyle/>
          <a:p>
            <a:r>
              <a:rPr lang="en-US" altLang="zh-CN" sz="2320" dirty="0">
                <a:solidFill>
                  <a:schemeClr val="tx1">
                    <a:lumMod val="65000"/>
                    <a:lumOff val="35000"/>
                  </a:schemeClr>
                </a:solidFill>
                <a:latin typeface="+mn-lt"/>
                <a:ea typeface="+mn-ea"/>
                <a:cs typeface="+mn-ea"/>
                <a:sym typeface="+mn-lt"/>
              </a:rPr>
              <a:t>76</a:t>
            </a:r>
            <a:r>
              <a:rPr lang="en-US" altLang="zh-CN" sz="1685" dirty="0">
                <a:solidFill>
                  <a:schemeClr val="tx1">
                    <a:lumMod val="65000"/>
                    <a:lumOff val="35000"/>
                  </a:schemeClr>
                </a:solidFill>
                <a:latin typeface="+mn-lt"/>
                <a:ea typeface="+mn-ea"/>
                <a:cs typeface="+mn-ea"/>
                <a:sym typeface="+mn-lt"/>
              </a:rPr>
              <a:t>%</a:t>
            </a:r>
            <a:endParaRPr lang="zh-CN" altLang="en-US" sz="1685" dirty="0">
              <a:solidFill>
                <a:schemeClr val="tx1">
                  <a:lumMod val="65000"/>
                  <a:lumOff val="35000"/>
                </a:schemeClr>
              </a:solidFill>
              <a:latin typeface="+mn-lt"/>
              <a:ea typeface="+mn-ea"/>
              <a:cs typeface="+mn-ea"/>
              <a:sym typeface="+mn-lt"/>
            </a:endParaRPr>
          </a:p>
        </p:txBody>
      </p:sp>
      <p:sp>
        <p:nvSpPr>
          <p:cNvPr id="52" name="文本框 51"/>
          <p:cNvSpPr txBox="1"/>
          <p:nvPr/>
        </p:nvSpPr>
        <p:spPr>
          <a:xfrm>
            <a:off x="11259368" y="3698106"/>
            <a:ext cx="703174" cy="449354"/>
          </a:xfrm>
          <a:prstGeom prst="rect">
            <a:avLst/>
          </a:prstGeom>
          <a:noFill/>
        </p:spPr>
        <p:txBody>
          <a:bodyPr wrap="square" rtlCol="0">
            <a:spAutoFit/>
          </a:bodyPr>
          <a:lstStyle/>
          <a:p>
            <a:r>
              <a:rPr lang="en-US" altLang="zh-CN" sz="2320" dirty="0">
                <a:solidFill>
                  <a:schemeClr val="tx1">
                    <a:lumMod val="65000"/>
                    <a:lumOff val="35000"/>
                  </a:schemeClr>
                </a:solidFill>
                <a:latin typeface="+mn-lt"/>
                <a:ea typeface="+mn-ea"/>
                <a:cs typeface="+mn-ea"/>
                <a:sym typeface="+mn-lt"/>
              </a:rPr>
              <a:t>95</a:t>
            </a:r>
            <a:r>
              <a:rPr lang="en-US" altLang="zh-CN" sz="1685" dirty="0">
                <a:solidFill>
                  <a:schemeClr val="tx1">
                    <a:lumMod val="65000"/>
                    <a:lumOff val="35000"/>
                  </a:schemeClr>
                </a:solidFill>
                <a:latin typeface="+mn-lt"/>
                <a:ea typeface="+mn-ea"/>
                <a:cs typeface="+mn-ea"/>
                <a:sym typeface="+mn-lt"/>
              </a:rPr>
              <a:t>%</a:t>
            </a:r>
            <a:endParaRPr lang="zh-CN" altLang="en-US" sz="1685" dirty="0">
              <a:solidFill>
                <a:schemeClr val="tx1">
                  <a:lumMod val="65000"/>
                  <a:lumOff val="35000"/>
                </a:schemeClr>
              </a:solidFill>
              <a:latin typeface="+mn-lt"/>
              <a:ea typeface="+mn-ea"/>
              <a:cs typeface="+mn-ea"/>
              <a:sym typeface="+mn-lt"/>
            </a:endParaRPr>
          </a:p>
        </p:txBody>
      </p:sp>
      <p:sp>
        <p:nvSpPr>
          <p:cNvPr id="54" name="文本框 53"/>
          <p:cNvSpPr txBox="1"/>
          <p:nvPr/>
        </p:nvSpPr>
        <p:spPr>
          <a:xfrm>
            <a:off x="11272765" y="2431905"/>
            <a:ext cx="703174" cy="449354"/>
          </a:xfrm>
          <a:prstGeom prst="rect">
            <a:avLst/>
          </a:prstGeom>
          <a:noFill/>
        </p:spPr>
        <p:txBody>
          <a:bodyPr wrap="square" rtlCol="0">
            <a:spAutoFit/>
          </a:bodyPr>
          <a:lstStyle/>
          <a:p>
            <a:r>
              <a:rPr lang="en-US" altLang="zh-CN" sz="2320" dirty="0">
                <a:solidFill>
                  <a:schemeClr val="tx1">
                    <a:lumMod val="65000"/>
                    <a:lumOff val="35000"/>
                  </a:schemeClr>
                </a:solidFill>
                <a:latin typeface="+mn-lt"/>
                <a:ea typeface="+mn-ea"/>
                <a:cs typeface="+mn-ea"/>
                <a:sym typeface="+mn-lt"/>
              </a:rPr>
              <a:t>54</a:t>
            </a:r>
            <a:r>
              <a:rPr lang="en-US" altLang="zh-CN" sz="1685" dirty="0">
                <a:solidFill>
                  <a:schemeClr val="tx1">
                    <a:lumMod val="65000"/>
                    <a:lumOff val="35000"/>
                  </a:schemeClr>
                </a:solidFill>
                <a:latin typeface="+mn-lt"/>
                <a:ea typeface="+mn-ea"/>
                <a:cs typeface="+mn-ea"/>
                <a:sym typeface="+mn-lt"/>
              </a:rPr>
              <a:t>%</a:t>
            </a:r>
            <a:endParaRPr lang="zh-CN" altLang="en-US" dirty="0">
              <a:solidFill>
                <a:schemeClr val="tx1">
                  <a:lumMod val="65000"/>
                  <a:lumOff val="35000"/>
                </a:schemeClr>
              </a:solidFill>
              <a:latin typeface="+mn-lt"/>
              <a:ea typeface="+mn-ea"/>
              <a:cs typeface="+mn-ea"/>
              <a:sym typeface="+mn-lt"/>
            </a:endParaRPr>
          </a:p>
        </p:txBody>
      </p:sp>
      <p:sp>
        <p:nvSpPr>
          <p:cNvPr id="55" name="文本框 54"/>
          <p:cNvSpPr txBox="1"/>
          <p:nvPr/>
        </p:nvSpPr>
        <p:spPr>
          <a:xfrm>
            <a:off x="4485159" y="5056485"/>
            <a:ext cx="6923231" cy="647998"/>
          </a:xfrm>
          <a:prstGeom prst="rect">
            <a:avLst/>
          </a:prstGeom>
          <a:noFill/>
        </p:spPr>
        <p:txBody>
          <a:bodyPr wrap="square" rtlCol="0">
            <a:spAutoFit/>
          </a:bodyPr>
          <a:lstStyle/>
          <a:p>
            <a:pPr algn="just">
              <a:lnSpc>
                <a:spcPct val="130000"/>
              </a:lnSpc>
            </a:pPr>
            <a:r>
              <a:rPr lang="zh-CN" altLang="en-US" sz="1475" dirty="0">
                <a:solidFill>
                  <a:schemeClr val="tx1">
                    <a:lumMod val="65000"/>
                    <a:lumOff val="35000"/>
                  </a:schemeClr>
                </a:solidFill>
                <a:latin typeface="+mn-lt"/>
                <a:ea typeface="+mn-ea"/>
                <a:cs typeface="+mn-ea"/>
                <a:sym typeface="+mn-lt"/>
              </a:rPr>
              <a:t>亮亮图文旗舰店</a:t>
            </a:r>
          </a:p>
          <a:p>
            <a:pPr algn="just">
              <a:lnSpc>
                <a:spcPct val="130000"/>
              </a:lnSpc>
            </a:pPr>
            <a:r>
              <a:rPr lang="en-US" altLang="zh-CN" sz="1475" dirty="0">
                <a:solidFill>
                  <a:schemeClr val="tx1">
                    <a:lumMod val="65000"/>
                    <a:lumOff val="35000"/>
                  </a:schemeClr>
                </a:solidFill>
                <a:latin typeface="+mn-lt"/>
                <a:ea typeface="+mn-ea"/>
                <a:cs typeface="+mn-ea"/>
                <a:sym typeface="+mn-lt"/>
              </a:rPr>
              <a:t>https://liangliangtuwen.tmall.com</a:t>
            </a:r>
          </a:p>
        </p:txBody>
      </p:sp>
      <p:sp>
        <p:nvSpPr>
          <p:cNvPr id="56" name="文本框 55"/>
          <p:cNvSpPr txBox="1"/>
          <p:nvPr/>
        </p:nvSpPr>
        <p:spPr>
          <a:xfrm>
            <a:off x="4485159" y="4480862"/>
            <a:ext cx="2623154" cy="369332"/>
          </a:xfrm>
          <a:prstGeom prst="rect">
            <a:avLst/>
          </a:prstGeom>
          <a:noFill/>
        </p:spPr>
        <p:txBody>
          <a:bodyPr wrap="square" rtlCol="0">
            <a:spAutoFit/>
          </a:bodyPr>
          <a:lstStyle/>
          <a:p>
            <a:r>
              <a:rPr lang="zh-CN" altLang="en-US" spc="53" dirty="0">
                <a:solidFill>
                  <a:schemeClr val="tx1">
                    <a:lumMod val="65000"/>
                    <a:lumOff val="35000"/>
                  </a:schemeClr>
                </a:solidFill>
                <a:latin typeface="+mn-lt"/>
                <a:ea typeface="+mn-ea"/>
                <a:cs typeface="+mn-ea"/>
                <a:sym typeface="+mn-lt"/>
              </a:rPr>
              <a:t>点击此处添加文字</a:t>
            </a:r>
            <a:endParaRPr lang="en-US" altLang="zh-CN" spc="53" dirty="0">
              <a:solidFill>
                <a:schemeClr val="tx1">
                  <a:lumMod val="65000"/>
                  <a:lumOff val="35000"/>
                </a:schemeClr>
              </a:solidFill>
              <a:latin typeface="+mn-lt"/>
              <a:ea typeface="+mn-ea"/>
              <a:cs typeface="+mn-ea"/>
              <a:sym typeface="+mn-lt"/>
            </a:endParaRPr>
          </a:p>
        </p:txBody>
      </p:sp>
      <p:sp>
        <p:nvSpPr>
          <p:cNvPr id="3" name="平行四边形 2"/>
          <p:cNvSpPr/>
          <p:nvPr/>
        </p:nvSpPr>
        <p:spPr>
          <a:xfrm>
            <a:off x="380703" y="1372629"/>
            <a:ext cx="4279318" cy="5100308"/>
          </a:xfrm>
          <a:prstGeom prst="parallelogram">
            <a:avLst/>
          </a:prstGeom>
          <a:blipFill dpi="0" rotWithShape="0">
            <a:blip r:embed="rId4" cstate="print">
              <a:extLst>
                <a:ext uri="{28A0092B-C50C-407E-A947-70E740481C1C}">
                  <a14:useLocalDpi xmlns:a14="http://schemas.microsoft.com/office/drawing/2010/main" val="0"/>
                </a:ext>
              </a:extLst>
            </a:blip>
            <a:srcRect/>
            <a:stretch>
              <a:fillRect/>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pic>
        <p:nvPicPr>
          <p:cNvPr id="17" name="图片 16" descr="大连海事大学"/>
          <p:cNvPicPr>
            <a:picLocks noChangeAspect="1"/>
          </p:cNvPicPr>
          <p:nvPr/>
        </p:nvPicPr>
        <p:blipFill>
          <a:blip r:embed="rId5"/>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ppt_w</p:attrName>
                                        </p:attrNameLst>
                                      </p:cBhvr>
                                      <p:tavLst>
                                        <p:tav tm="0">
                                          <p:val>
                                            <p:fltVal val="0"/>
                                          </p:val>
                                        </p:tav>
                                        <p:tav tm="100000">
                                          <p:val>
                                            <p:strVal val="#ppt_w"/>
                                          </p:val>
                                        </p:tav>
                                      </p:tavLst>
                                    </p:anim>
                                    <p:anim calcmode="lin" valueType="num">
                                      <p:cBhvr>
                                        <p:cTn id="16" dur="500" fill="hold"/>
                                        <p:tgtEl>
                                          <p:spTgt spid="49"/>
                                        </p:tgtEl>
                                        <p:attrNameLst>
                                          <p:attrName>ppt_h</p:attrName>
                                        </p:attrNameLst>
                                      </p:cBhvr>
                                      <p:tavLst>
                                        <p:tav tm="0">
                                          <p:val>
                                            <p:fltVal val="0"/>
                                          </p:val>
                                        </p:tav>
                                        <p:tav tm="100000">
                                          <p:val>
                                            <p:strVal val="#ppt_h"/>
                                          </p:val>
                                        </p:tav>
                                      </p:tavLst>
                                    </p:anim>
                                    <p:animEffect transition="in" filter="fade">
                                      <p:cBhvr>
                                        <p:cTn id="17" dur="500"/>
                                        <p:tgtEl>
                                          <p:spTgt spid="4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fltVal val="0"/>
                                          </p:val>
                                        </p:tav>
                                        <p:tav tm="100000">
                                          <p:val>
                                            <p:strVal val="#ppt_h"/>
                                          </p:val>
                                        </p:tav>
                                      </p:tavLst>
                                    </p:anim>
                                    <p:animEffect transition="in" filter="fade">
                                      <p:cBhvr>
                                        <p:cTn id="22" dur="500"/>
                                        <p:tgtEl>
                                          <p:spTgt spid="5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p:cTn id="25" dur="500" fill="hold"/>
                                        <p:tgtEl>
                                          <p:spTgt spid="51"/>
                                        </p:tgtEl>
                                        <p:attrNameLst>
                                          <p:attrName>ppt_w</p:attrName>
                                        </p:attrNameLst>
                                      </p:cBhvr>
                                      <p:tavLst>
                                        <p:tav tm="0">
                                          <p:val>
                                            <p:fltVal val="0"/>
                                          </p:val>
                                        </p:tav>
                                        <p:tav tm="100000">
                                          <p:val>
                                            <p:strVal val="#ppt_w"/>
                                          </p:val>
                                        </p:tav>
                                      </p:tavLst>
                                    </p:anim>
                                    <p:anim calcmode="lin" valueType="num">
                                      <p:cBhvr>
                                        <p:cTn id="26" dur="500" fill="hold"/>
                                        <p:tgtEl>
                                          <p:spTgt spid="51"/>
                                        </p:tgtEl>
                                        <p:attrNameLst>
                                          <p:attrName>ppt_h</p:attrName>
                                        </p:attrNameLst>
                                      </p:cBhvr>
                                      <p:tavLst>
                                        <p:tav tm="0">
                                          <p:val>
                                            <p:fltVal val="0"/>
                                          </p:val>
                                        </p:tav>
                                        <p:tav tm="100000">
                                          <p:val>
                                            <p:strVal val="#ppt_h"/>
                                          </p:val>
                                        </p:tav>
                                      </p:tavLst>
                                    </p:anim>
                                    <p:animEffect transition="in" filter="fade">
                                      <p:cBhvr>
                                        <p:cTn id="27" dur="500"/>
                                        <p:tgtEl>
                                          <p:spTgt spid="5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p:cTn id="30" dur="500" fill="hold"/>
                                        <p:tgtEl>
                                          <p:spTgt spid="52"/>
                                        </p:tgtEl>
                                        <p:attrNameLst>
                                          <p:attrName>ppt_w</p:attrName>
                                        </p:attrNameLst>
                                      </p:cBhvr>
                                      <p:tavLst>
                                        <p:tav tm="0">
                                          <p:val>
                                            <p:fltVal val="0"/>
                                          </p:val>
                                        </p:tav>
                                        <p:tav tm="100000">
                                          <p:val>
                                            <p:strVal val="#ppt_w"/>
                                          </p:val>
                                        </p:tav>
                                      </p:tavLst>
                                    </p:anim>
                                    <p:anim calcmode="lin" valueType="num">
                                      <p:cBhvr>
                                        <p:cTn id="31" dur="500" fill="hold"/>
                                        <p:tgtEl>
                                          <p:spTgt spid="52"/>
                                        </p:tgtEl>
                                        <p:attrNameLst>
                                          <p:attrName>ppt_h</p:attrName>
                                        </p:attrNameLst>
                                      </p:cBhvr>
                                      <p:tavLst>
                                        <p:tav tm="0">
                                          <p:val>
                                            <p:fltVal val="0"/>
                                          </p:val>
                                        </p:tav>
                                        <p:tav tm="100000">
                                          <p:val>
                                            <p:strVal val="#ppt_h"/>
                                          </p:val>
                                        </p:tav>
                                      </p:tavLst>
                                    </p:anim>
                                    <p:animEffect transition="in" filter="fade">
                                      <p:cBhvr>
                                        <p:cTn id="32" dur="500"/>
                                        <p:tgtEl>
                                          <p:spTgt spid="52"/>
                                        </p:tgtEl>
                                      </p:cBhvr>
                                    </p:animEffect>
                                  </p:childTnLst>
                                </p:cTn>
                              </p:par>
                            </p:childTnLst>
                          </p:cTn>
                        </p:par>
                        <p:par>
                          <p:cTn id="33" fill="hold">
                            <p:stCondLst>
                              <p:cond delay="1500"/>
                            </p:stCondLst>
                            <p:childTnLst>
                              <p:par>
                                <p:cTn id="34" presetID="14" presetClass="entr" presetSubtype="1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randombar(horizontal)">
                                      <p:cBhvr>
                                        <p:cTn id="36" dur="500"/>
                                        <p:tgtEl>
                                          <p:spTgt spid="56"/>
                                        </p:tgtEl>
                                      </p:cBhvr>
                                    </p:animEffect>
                                  </p:childTnLst>
                                </p:cTn>
                              </p:par>
                              <p:par>
                                <p:cTn id="37" presetID="14" presetClass="entr" presetSubtype="10" fill="hold" grpId="0" nodeType="withEffect">
                                  <p:stCondLst>
                                    <p:cond delay="0"/>
                                  </p:stCondLst>
                                  <p:iterate type="lt">
                                    <p:tmPct val="10000"/>
                                  </p:iterate>
                                  <p:childTnLst>
                                    <p:set>
                                      <p:cBhvr>
                                        <p:cTn id="38" dur="1" fill="hold">
                                          <p:stCondLst>
                                            <p:cond delay="0"/>
                                          </p:stCondLst>
                                        </p:cTn>
                                        <p:tgtEl>
                                          <p:spTgt spid="55"/>
                                        </p:tgtEl>
                                        <p:attrNameLst>
                                          <p:attrName>style.visibility</p:attrName>
                                        </p:attrNameLst>
                                      </p:cBhvr>
                                      <p:to>
                                        <p:strVal val="visible"/>
                                      </p:to>
                                    </p:set>
                                    <p:animEffect transition="in" filter="randombar(horizontal)">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6" grpId="0">
        <p:bldAsOne/>
      </p:bldGraphic>
      <p:bldP spid="49" grpId="0"/>
      <p:bldP spid="51" grpId="0"/>
      <p:bldP spid="52" grpId="0"/>
      <p:bldP spid="54" grpId="0"/>
      <p:bldP spid="55" grpId="0"/>
      <p:bldP spid="56"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grpSp>
        <p:nvGrpSpPr>
          <p:cNvPr id="3" name="Group 4"/>
          <p:cNvGrpSpPr/>
          <p:nvPr/>
        </p:nvGrpSpPr>
        <p:grpSpPr>
          <a:xfrm>
            <a:off x="4252181" y="2017563"/>
            <a:ext cx="3998323" cy="3850152"/>
            <a:chOff x="4200186" y="2320894"/>
            <a:chExt cx="3791627" cy="3651116"/>
          </a:xfrm>
        </p:grpSpPr>
        <p:sp>
          <p:nvSpPr>
            <p:cNvPr id="4" name="Rounded Rectangle 6"/>
            <p:cNvSpPr/>
            <p:nvPr/>
          </p:nvSpPr>
          <p:spPr>
            <a:xfrm flipH="1">
              <a:off x="4214254" y="4850056"/>
              <a:ext cx="3777559" cy="9144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5" name="Rounded Rectangle 5"/>
            <p:cNvSpPr/>
            <p:nvPr/>
          </p:nvSpPr>
          <p:spPr>
            <a:xfrm rot="3492391" flipH="1">
              <a:off x="4991307" y="3689252"/>
              <a:ext cx="3651116" cy="91440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6" name="Rounded Rectangle 3"/>
            <p:cNvSpPr/>
            <p:nvPr/>
          </p:nvSpPr>
          <p:spPr>
            <a:xfrm rot="18107609">
              <a:off x="3556490" y="3689252"/>
              <a:ext cx="3651116" cy="91440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7" name="Rounded Rectangle 9"/>
            <p:cNvSpPr/>
            <p:nvPr/>
          </p:nvSpPr>
          <p:spPr>
            <a:xfrm flipH="1">
              <a:off x="4200186" y="4850056"/>
              <a:ext cx="1948760" cy="9144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8" name="Oval 13"/>
            <p:cNvSpPr/>
            <p:nvPr/>
          </p:nvSpPr>
          <p:spPr>
            <a:xfrm>
              <a:off x="5725181" y="2613073"/>
              <a:ext cx="755703" cy="755703"/>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9" name="Oval 14"/>
            <p:cNvSpPr/>
            <p:nvPr/>
          </p:nvSpPr>
          <p:spPr>
            <a:xfrm>
              <a:off x="4297730" y="4929404"/>
              <a:ext cx="755703" cy="755703"/>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10" name="Oval 15"/>
            <p:cNvSpPr/>
            <p:nvPr/>
          </p:nvSpPr>
          <p:spPr>
            <a:xfrm>
              <a:off x="7164059" y="4930934"/>
              <a:ext cx="755703" cy="755703"/>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11" name="Freeform 17"/>
            <p:cNvSpPr>
              <a:spLocks noEditPoints="1"/>
            </p:cNvSpPr>
            <p:nvPr/>
          </p:nvSpPr>
          <p:spPr bwMode="auto">
            <a:xfrm>
              <a:off x="5950368" y="2791506"/>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070C0"/>
            </a:solidFill>
            <a:ln>
              <a:noFill/>
            </a:ln>
          </p:spPr>
          <p:txBody>
            <a:bodyPr vert="horz" wrap="square" lIns="96425" tIns="48213" rIns="96425" bIns="48213"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cs typeface="+mn-ea"/>
                <a:sym typeface="+mn-lt"/>
              </a:endParaRPr>
            </a:p>
          </p:txBody>
        </p:sp>
        <p:sp>
          <p:nvSpPr>
            <p:cNvPr id="12" name="Freeform 18"/>
            <p:cNvSpPr>
              <a:spLocks noEditPoints="1"/>
            </p:cNvSpPr>
            <p:nvPr/>
          </p:nvSpPr>
          <p:spPr bwMode="auto">
            <a:xfrm>
              <a:off x="4537230" y="5088755"/>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0070C0"/>
            </a:solidFill>
            <a:ln>
              <a:noFill/>
            </a:ln>
          </p:spPr>
          <p:txBody>
            <a:bodyPr vert="horz" wrap="square" lIns="96425" tIns="48213" rIns="96425" bIns="48213"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cs typeface="+mn-ea"/>
                <a:sym typeface="+mn-lt"/>
              </a:endParaRPr>
            </a:p>
          </p:txBody>
        </p:sp>
        <p:sp>
          <p:nvSpPr>
            <p:cNvPr id="13" name="Freeform 19"/>
            <p:cNvSpPr>
              <a:spLocks noEditPoints="1"/>
            </p:cNvSpPr>
            <p:nvPr/>
          </p:nvSpPr>
          <p:spPr bwMode="auto">
            <a:xfrm>
              <a:off x="7348218" y="5147991"/>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0070C0"/>
            </a:solidFill>
            <a:ln>
              <a:noFill/>
            </a:ln>
          </p:spPr>
          <p:txBody>
            <a:bodyPr vert="horz" wrap="square" lIns="96425" tIns="48213" rIns="96425" bIns="48213"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cs typeface="+mn-ea"/>
                <a:sym typeface="+mn-lt"/>
              </a:endParaRPr>
            </a:p>
          </p:txBody>
        </p:sp>
      </p:grpSp>
      <p:grpSp>
        <p:nvGrpSpPr>
          <p:cNvPr id="14" name="Group 23"/>
          <p:cNvGrpSpPr/>
          <p:nvPr/>
        </p:nvGrpSpPr>
        <p:grpSpPr>
          <a:xfrm>
            <a:off x="8478987" y="4568292"/>
            <a:ext cx="2452618" cy="1527862"/>
            <a:chOff x="8512415" y="2327889"/>
            <a:chExt cx="3256083" cy="1448877"/>
          </a:xfrm>
        </p:grpSpPr>
        <p:sp>
          <p:nvSpPr>
            <p:cNvPr id="15" name="TextBox 24"/>
            <p:cNvSpPr txBox="1"/>
            <p:nvPr/>
          </p:nvSpPr>
          <p:spPr>
            <a:xfrm>
              <a:off x="8512415" y="2327889"/>
              <a:ext cx="2823598" cy="413111"/>
            </a:xfrm>
            <a:prstGeom prst="rect">
              <a:avLst/>
            </a:prstGeom>
            <a:noFill/>
          </p:spPr>
          <p:txBody>
            <a:bodyPr wrap="square" rtlCol="0">
              <a:spAutoFit/>
            </a:bodyPr>
            <a:lstStyle/>
            <a:p>
              <a:pPr>
                <a:lnSpc>
                  <a:spcPct val="120000"/>
                </a:lnSpc>
              </a:pPr>
              <a:r>
                <a:rPr lang="zh-CN" altLang="en-US" sz="2000" dirty="0">
                  <a:solidFill>
                    <a:schemeClr val="tx1">
                      <a:lumMod val="65000"/>
                      <a:lumOff val="35000"/>
                    </a:schemeClr>
                  </a:solidFill>
                  <a:latin typeface="+mn-lt"/>
                  <a:ea typeface="+mn-ea"/>
                  <a:cs typeface="+mn-ea"/>
                  <a:sym typeface="+mn-lt"/>
                </a:rPr>
                <a:t>请替换文字内容</a:t>
              </a:r>
              <a:endParaRPr lang="en-GB" sz="2000" dirty="0">
                <a:solidFill>
                  <a:schemeClr val="tx1">
                    <a:lumMod val="65000"/>
                    <a:lumOff val="35000"/>
                  </a:schemeClr>
                </a:solidFill>
                <a:latin typeface="+mn-lt"/>
                <a:ea typeface="+mn-ea"/>
                <a:cs typeface="+mn-ea"/>
                <a:sym typeface="+mn-lt"/>
              </a:endParaRPr>
            </a:p>
          </p:txBody>
        </p:sp>
        <p:sp>
          <p:nvSpPr>
            <p:cNvPr id="16" name="Rectangle 25"/>
            <p:cNvSpPr/>
            <p:nvPr/>
          </p:nvSpPr>
          <p:spPr>
            <a:xfrm>
              <a:off x="8512415" y="2848634"/>
              <a:ext cx="3256083" cy="928132"/>
            </a:xfrm>
            <a:prstGeom prst="rect">
              <a:avLst/>
            </a:prstGeom>
          </p:spPr>
          <p:txBody>
            <a:bodyPr wrap="square">
              <a:spAutoFit/>
            </a:bodyPr>
            <a:lstStyle/>
            <a:p>
              <a:pPr algn="just">
                <a:lnSpc>
                  <a:spcPct val="120000"/>
                </a:lnSpc>
              </a:pPr>
              <a:r>
                <a:rPr lang="zh-CN" altLang="en-US" sz="1600" dirty="0">
                  <a:solidFill>
                    <a:schemeClr val="tx1">
                      <a:lumMod val="65000"/>
                      <a:lumOff val="35000"/>
                    </a:schemeClr>
                  </a:solidFill>
                  <a:latin typeface="+mn-lt"/>
                  <a:ea typeface="+mn-ea"/>
                  <a:cs typeface="+mn-ea"/>
                  <a:sym typeface="+mn-lt"/>
                </a:rPr>
                <a:t>请替换文字内容，修改文字内容，也可以直接复制你的内容到此。</a:t>
              </a:r>
              <a:endParaRPr lang="en-GB" altLang="zh-CN" sz="1600" dirty="0">
                <a:solidFill>
                  <a:schemeClr val="tx1">
                    <a:lumMod val="65000"/>
                    <a:lumOff val="35000"/>
                  </a:schemeClr>
                </a:solidFill>
                <a:latin typeface="+mn-lt"/>
                <a:ea typeface="+mn-ea"/>
                <a:cs typeface="+mn-ea"/>
                <a:sym typeface="+mn-lt"/>
              </a:endParaRPr>
            </a:p>
          </p:txBody>
        </p:sp>
      </p:grpSp>
      <p:grpSp>
        <p:nvGrpSpPr>
          <p:cNvPr id="17" name="Group 26"/>
          <p:cNvGrpSpPr/>
          <p:nvPr/>
        </p:nvGrpSpPr>
        <p:grpSpPr>
          <a:xfrm flipH="1">
            <a:off x="1964879" y="1926684"/>
            <a:ext cx="3377877" cy="1519344"/>
            <a:chOff x="8519744" y="2327889"/>
            <a:chExt cx="4648948" cy="1440797"/>
          </a:xfrm>
        </p:grpSpPr>
        <p:sp>
          <p:nvSpPr>
            <p:cNvPr id="18" name="TextBox 27"/>
            <p:cNvSpPr txBox="1"/>
            <p:nvPr/>
          </p:nvSpPr>
          <p:spPr>
            <a:xfrm>
              <a:off x="8519744" y="2327889"/>
              <a:ext cx="2964178" cy="413111"/>
            </a:xfrm>
            <a:prstGeom prst="rect">
              <a:avLst/>
            </a:prstGeom>
            <a:noFill/>
          </p:spPr>
          <p:txBody>
            <a:bodyPr wrap="square" rtlCol="0">
              <a:spAutoFit/>
            </a:bodyPr>
            <a:lstStyle/>
            <a:p>
              <a:pPr algn="r">
                <a:lnSpc>
                  <a:spcPct val="120000"/>
                </a:lnSpc>
              </a:pPr>
              <a:r>
                <a:rPr lang="zh-CN" altLang="en-US" sz="2000" dirty="0">
                  <a:solidFill>
                    <a:schemeClr val="tx1">
                      <a:lumMod val="65000"/>
                      <a:lumOff val="35000"/>
                    </a:schemeClr>
                  </a:solidFill>
                  <a:latin typeface="+mn-lt"/>
                  <a:ea typeface="+mn-ea"/>
                  <a:cs typeface="+mn-ea"/>
                  <a:sym typeface="+mn-lt"/>
                </a:rPr>
                <a:t>请替换文字内容</a:t>
              </a:r>
              <a:endParaRPr lang="en-GB" sz="2000" dirty="0">
                <a:solidFill>
                  <a:schemeClr val="tx1">
                    <a:lumMod val="65000"/>
                    <a:lumOff val="35000"/>
                  </a:schemeClr>
                </a:solidFill>
                <a:latin typeface="+mn-lt"/>
                <a:ea typeface="+mn-ea"/>
                <a:cs typeface="+mn-ea"/>
                <a:sym typeface="+mn-lt"/>
              </a:endParaRPr>
            </a:p>
          </p:txBody>
        </p:sp>
        <p:sp>
          <p:nvSpPr>
            <p:cNvPr id="19" name="Rectangle 28"/>
            <p:cNvSpPr/>
            <p:nvPr/>
          </p:nvSpPr>
          <p:spPr>
            <a:xfrm>
              <a:off x="8777773" y="2840555"/>
              <a:ext cx="4390919" cy="928131"/>
            </a:xfrm>
            <a:prstGeom prst="rect">
              <a:avLst/>
            </a:prstGeom>
          </p:spPr>
          <p:txBody>
            <a:bodyPr wrap="square">
              <a:spAutoFit/>
            </a:bodyPr>
            <a:lstStyle/>
            <a:p>
              <a:pPr algn="r">
                <a:lnSpc>
                  <a:spcPct val="120000"/>
                </a:lnSpc>
              </a:pPr>
              <a:r>
                <a:rPr lang="zh-CN" altLang="en-US" sz="1600" dirty="0">
                  <a:solidFill>
                    <a:schemeClr val="tx1">
                      <a:lumMod val="65000"/>
                      <a:lumOff val="35000"/>
                    </a:schemeClr>
                  </a:solidFill>
                  <a:latin typeface="+mn-lt"/>
                  <a:ea typeface="+mn-ea"/>
                  <a:cs typeface="+mn-ea"/>
                  <a:sym typeface="+mn-lt"/>
                </a:rPr>
                <a:t>请替换文字内容，修改文字内容，也可以直接复制你的内容到此。请替换文字内容</a:t>
              </a:r>
              <a:endParaRPr lang="en-GB" altLang="zh-CN" sz="1600" dirty="0">
                <a:solidFill>
                  <a:schemeClr val="tx1">
                    <a:lumMod val="65000"/>
                    <a:lumOff val="35000"/>
                  </a:schemeClr>
                </a:solidFill>
                <a:latin typeface="+mn-lt"/>
                <a:ea typeface="+mn-ea"/>
                <a:cs typeface="+mn-ea"/>
                <a:sym typeface="+mn-lt"/>
              </a:endParaRPr>
            </a:p>
          </p:txBody>
        </p:sp>
      </p:grpSp>
      <p:grpSp>
        <p:nvGrpSpPr>
          <p:cNvPr id="20" name="Group 30"/>
          <p:cNvGrpSpPr/>
          <p:nvPr/>
        </p:nvGrpSpPr>
        <p:grpSpPr>
          <a:xfrm flipH="1">
            <a:off x="1532831" y="4736127"/>
            <a:ext cx="2549158" cy="1543700"/>
            <a:chOff x="8509971" y="2327889"/>
            <a:chExt cx="3508388" cy="1463894"/>
          </a:xfrm>
        </p:grpSpPr>
        <p:sp>
          <p:nvSpPr>
            <p:cNvPr id="21" name="TextBox 31"/>
            <p:cNvSpPr txBox="1"/>
            <p:nvPr/>
          </p:nvSpPr>
          <p:spPr>
            <a:xfrm>
              <a:off x="8519741" y="2327889"/>
              <a:ext cx="2903993" cy="413111"/>
            </a:xfrm>
            <a:prstGeom prst="rect">
              <a:avLst/>
            </a:prstGeom>
            <a:noFill/>
          </p:spPr>
          <p:txBody>
            <a:bodyPr wrap="square" rtlCol="0">
              <a:spAutoFit/>
            </a:bodyPr>
            <a:lstStyle/>
            <a:p>
              <a:pPr algn="r">
                <a:lnSpc>
                  <a:spcPct val="120000"/>
                </a:lnSpc>
              </a:pPr>
              <a:r>
                <a:rPr lang="zh-CN" altLang="en-US" sz="2000" dirty="0">
                  <a:solidFill>
                    <a:schemeClr val="tx1">
                      <a:lumMod val="65000"/>
                      <a:lumOff val="35000"/>
                    </a:schemeClr>
                  </a:solidFill>
                  <a:latin typeface="+mn-lt"/>
                  <a:ea typeface="+mn-ea"/>
                  <a:cs typeface="+mn-ea"/>
                  <a:sym typeface="+mn-lt"/>
                </a:rPr>
                <a:t>请替换文字内容</a:t>
              </a:r>
              <a:endParaRPr lang="en-GB" sz="2000" dirty="0">
                <a:solidFill>
                  <a:schemeClr val="tx1">
                    <a:lumMod val="65000"/>
                    <a:lumOff val="35000"/>
                  </a:schemeClr>
                </a:solidFill>
                <a:latin typeface="+mn-lt"/>
                <a:ea typeface="+mn-ea"/>
                <a:cs typeface="+mn-ea"/>
                <a:sym typeface="+mn-lt"/>
              </a:endParaRPr>
            </a:p>
          </p:txBody>
        </p:sp>
        <p:sp>
          <p:nvSpPr>
            <p:cNvPr id="22" name="Rectangle 32"/>
            <p:cNvSpPr/>
            <p:nvPr/>
          </p:nvSpPr>
          <p:spPr>
            <a:xfrm>
              <a:off x="8509971" y="2863652"/>
              <a:ext cx="3508388" cy="928131"/>
            </a:xfrm>
            <a:prstGeom prst="rect">
              <a:avLst/>
            </a:prstGeom>
          </p:spPr>
          <p:txBody>
            <a:bodyPr wrap="square">
              <a:spAutoFit/>
            </a:bodyPr>
            <a:lstStyle/>
            <a:p>
              <a:pPr algn="r">
                <a:lnSpc>
                  <a:spcPct val="120000"/>
                </a:lnSpc>
              </a:pPr>
              <a:r>
                <a:rPr lang="zh-CN" altLang="en-US" sz="1600" dirty="0">
                  <a:solidFill>
                    <a:schemeClr val="tx1">
                      <a:lumMod val="65000"/>
                      <a:lumOff val="35000"/>
                    </a:schemeClr>
                  </a:solidFill>
                  <a:latin typeface="+mn-lt"/>
                  <a:ea typeface="+mn-ea"/>
                  <a:cs typeface="+mn-ea"/>
                  <a:sym typeface="+mn-lt"/>
                </a:rPr>
                <a:t>请替换文字内容，修改文字内容，也可以直接复制你的内容到此</a:t>
              </a:r>
              <a:endParaRPr lang="en-GB" altLang="zh-CN" sz="1600" dirty="0">
                <a:solidFill>
                  <a:schemeClr val="tx1">
                    <a:lumMod val="65000"/>
                    <a:lumOff val="35000"/>
                  </a:schemeClr>
                </a:solidFill>
                <a:latin typeface="+mn-lt"/>
                <a:ea typeface="+mn-ea"/>
                <a:cs typeface="+mn-ea"/>
                <a:sym typeface="+mn-lt"/>
              </a:endParaRPr>
            </a:p>
          </p:txBody>
        </p:sp>
      </p:grpSp>
      <p:pic>
        <p:nvPicPr>
          <p:cNvPr id="23" name="图片 22"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9731" y="2283671"/>
            <a:ext cx="2127025" cy="1584176"/>
          </a:xfrm>
          <a:effectLst/>
        </p:spPr>
        <p:txBody>
          <a:bodyPr/>
          <a:lstStyle/>
          <a:p>
            <a:r>
              <a:rPr lang="en-US" altLang="zh-CN" dirty="0">
                <a:latin typeface="+mn-lt"/>
                <a:cs typeface="+mn-ea"/>
                <a:sym typeface="+mn-lt"/>
              </a:rPr>
              <a:t>01</a:t>
            </a:r>
            <a:endParaRPr lang="zh-CN" altLang="en-US" dirty="0">
              <a:latin typeface="+mn-lt"/>
              <a:cs typeface="+mn-ea"/>
              <a:sym typeface="+mn-lt"/>
            </a:endParaRPr>
          </a:p>
        </p:txBody>
      </p:sp>
      <p:sp>
        <p:nvSpPr>
          <p:cNvPr id="3" name="文本占位符 2"/>
          <p:cNvSpPr>
            <a:spLocks noGrp="1"/>
          </p:cNvSpPr>
          <p:nvPr>
            <p:ph type="body" sz="quarter" idx="12"/>
          </p:nvPr>
        </p:nvSpPr>
        <p:spPr>
          <a:xfrm>
            <a:off x="6789415" y="2267142"/>
            <a:ext cx="4216234" cy="1279526"/>
          </a:xfrm>
          <a:effectLst/>
        </p:spPr>
        <p:txBody>
          <a:bodyPr/>
          <a:lstStyle/>
          <a:p>
            <a:r>
              <a:rPr lang="zh-CN" altLang="en-US" b="1" dirty="0">
                <a:latin typeface="宋体" panose="02010600030101010101" pitchFamily="2" charset="-122"/>
                <a:ea typeface="宋体" panose="02010600030101010101" pitchFamily="2" charset="-122"/>
                <a:cs typeface="+mn-ea"/>
                <a:sym typeface="+mn-lt"/>
              </a:rPr>
              <a:t>研究背景</a:t>
            </a:r>
          </a:p>
        </p:txBody>
      </p:sp>
      <p:sp>
        <p:nvSpPr>
          <p:cNvPr id="4" name="文本占位符 3"/>
          <p:cNvSpPr>
            <a:spLocks noGrp="1"/>
          </p:cNvSpPr>
          <p:nvPr>
            <p:ph type="body" sz="quarter" idx="13"/>
          </p:nvPr>
        </p:nvSpPr>
        <p:spPr>
          <a:xfrm>
            <a:off x="5853430" y="3976370"/>
            <a:ext cx="2664460" cy="1279525"/>
          </a:xfrm>
        </p:spPr>
        <p:txBody>
          <a:bodyPr/>
          <a:lstStyle/>
          <a:p>
            <a:pPr marL="0" indent="0" fontAlgn="auto">
              <a:lnSpc>
                <a:spcPct val="150000"/>
              </a:lnSpc>
              <a:spcBef>
                <a:spcPts val="0"/>
              </a:spcBef>
              <a:buNone/>
            </a:pPr>
            <a:r>
              <a:rPr lang="en-US" altLang="zh-CN" sz="3600" b="1" dirty="0">
                <a:solidFill>
                  <a:schemeClr val="tx1"/>
                </a:solidFill>
                <a:latin typeface="华文琥珀" panose="02010800040101010101" charset="-122"/>
                <a:ea typeface="华文琥珀" panose="02010800040101010101" charset="-122"/>
                <a:cs typeface="+mn-ea"/>
                <a:sym typeface="+mn-lt"/>
              </a:rPr>
              <a:t>·</a:t>
            </a:r>
            <a:r>
              <a:rPr lang="zh-CN" altLang="en-US" b="1" dirty="0">
                <a:solidFill>
                  <a:schemeClr val="tx1"/>
                </a:solidFill>
                <a:latin typeface="宋体" panose="02010600030101010101" pitchFamily="2" charset="-122"/>
                <a:ea typeface="宋体" panose="02010600030101010101" pitchFamily="2" charset="-122"/>
                <a:cs typeface="+mn-ea"/>
                <a:sym typeface="+mn-lt"/>
              </a:rPr>
              <a:t>问题提出</a:t>
            </a:r>
            <a:endParaRPr lang="zh-CN" altLang="en-US" b="1" dirty="0">
              <a:solidFill>
                <a:schemeClr val="tx1"/>
              </a:solidFill>
              <a:latin typeface="宋体" panose="02010600030101010101" pitchFamily="2" charset="-122"/>
              <a:ea typeface="宋体" panose="02010600030101010101" pitchFamily="2" charset="-122"/>
              <a:cs typeface="+mn-ea"/>
              <a:sym typeface="+mn-lt"/>
              <a:hlinkClick r:id="rId3" action="ppaction://hlinksldjump">
                <a:extLst>
                  <a:ext uri="{DAF060AB-1E55-43B9-8AAB-6FB025537F2F}">
                    <wpsdc:hlinkClr xmlns:wpsdc="http://www.wps.cn/officeDocument/2017/drawingmlCustomData" xmlns="" val="000000"/>
                    <wpsdc:folHlinkClr xmlns:wpsdc="http://www.wps.cn/officeDocument/2017/drawingmlCustomData" xmlns="" val="0070C0"/>
                    <wpsdc:hlinkUnderline xmlns:wpsdc="http://www.wps.cn/officeDocument/2017/drawingmlCustomData" xmlns="" val="0"/>
                  </a:ext>
                </a:extLst>
              </a:hlinkClick>
            </a:endParaRPr>
          </a:p>
        </p:txBody>
      </p:sp>
      <p:sp>
        <p:nvSpPr>
          <p:cNvPr id="5" name="文本占位符 4"/>
          <p:cNvSpPr>
            <a:spLocks noGrp="1"/>
          </p:cNvSpPr>
          <p:nvPr>
            <p:ph type="body" sz="quarter" idx="14"/>
          </p:nvPr>
        </p:nvSpPr>
        <p:spPr>
          <a:xfrm>
            <a:off x="9093200" y="3976370"/>
            <a:ext cx="2664460" cy="1403350"/>
          </a:xfrm>
        </p:spPr>
        <p:txBody>
          <a:bodyPr/>
          <a:lstStyle/>
          <a:p>
            <a:pPr marL="0" indent="0" fontAlgn="auto">
              <a:lnSpc>
                <a:spcPct val="150000"/>
              </a:lnSpc>
              <a:spcBef>
                <a:spcPts val="0"/>
              </a:spcBef>
              <a:buNone/>
            </a:pPr>
            <a:r>
              <a:rPr lang="en-US" altLang="zh-CN" sz="3600" b="1" dirty="0">
                <a:solidFill>
                  <a:schemeClr val="tx1"/>
                </a:solidFill>
                <a:latin typeface="华文琥珀" panose="02010800040101010101" charset="-122"/>
                <a:ea typeface="华文琥珀" panose="02010800040101010101" charset="-122"/>
                <a:cs typeface="+mn-ea"/>
                <a:sym typeface="+mn-lt"/>
              </a:rPr>
              <a:t>·</a:t>
            </a:r>
            <a:r>
              <a:rPr lang="zh-CN" altLang="en-US" b="1" dirty="0">
                <a:solidFill>
                  <a:schemeClr val="tx1"/>
                </a:solidFill>
                <a:latin typeface="宋体" panose="02010600030101010101" pitchFamily="2" charset="-122"/>
                <a:ea typeface="宋体" panose="02010600030101010101" pitchFamily="2" charset="-122"/>
                <a:cs typeface="+mn-ea"/>
                <a:sym typeface="+mn-lt"/>
              </a:rPr>
              <a:t>解决方案</a:t>
            </a:r>
            <a:endParaRPr lang="zh-CN" altLang="en-US" b="1" dirty="0">
              <a:solidFill>
                <a:schemeClr val="tx1"/>
              </a:solidFill>
              <a:latin typeface="宋体" panose="02010600030101010101" pitchFamily="2" charset="-122"/>
              <a:ea typeface="宋体" panose="02010600030101010101" pitchFamily="2" charset="-122"/>
              <a:cs typeface="+mn-ea"/>
              <a:sym typeface="+mn-lt"/>
              <a:hlinkClick r:id="rId4" action="ppaction://hlinksldjump">
                <a:extLst>
                  <a:ext uri="{DAF060AB-1E55-43B9-8AAB-6FB025537F2F}">
                    <wpsdc:hlinkClr xmlns:wpsdc="http://www.wps.cn/officeDocument/2017/drawingmlCustomData" xmlns="" val="000000"/>
                    <wpsdc:folHlinkClr xmlns:wpsdc="http://www.wps.cn/officeDocument/2017/drawingmlCustomData" xmlns="" val="0070C0"/>
                    <wpsdc:hlinkUnderline xmlns:wpsdc="http://www.wps.cn/officeDocument/2017/drawingmlCustomData" xmlns="" val="0"/>
                  </a:ext>
                </a:extLst>
              </a:hlinkClick>
            </a:endParaRPr>
          </a:p>
        </p:txBody>
      </p:sp>
      <p:sp>
        <p:nvSpPr>
          <p:cNvPr id="6" name="文本框 5">
            <a:hlinkClick r:id="rId5" action="ppaction://hlinksldjump"/>
            <a:extLst>
              <a:ext uri="{FF2B5EF4-FFF2-40B4-BE49-F238E27FC236}">
                <a16:creationId xmlns:a16="http://schemas.microsoft.com/office/drawing/2014/main" id="{82A24E70-B1AB-480C-AC4A-819E557B835A}"/>
              </a:ext>
            </a:extLst>
          </p:cNvPr>
          <p:cNvSpPr txBox="1"/>
          <p:nvPr/>
        </p:nvSpPr>
        <p:spPr>
          <a:xfrm>
            <a:off x="7293471" y="2464197"/>
            <a:ext cx="3168352" cy="923330"/>
          </a:xfrm>
          <a:prstGeom prst="rect">
            <a:avLst/>
          </a:prstGeom>
          <a:noFill/>
        </p:spPr>
        <p:txBody>
          <a:bodyPr wrap="square" rtlCol="0">
            <a:spAutoFit/>
          </a:bodyPr>
          <a:lstStyle/>
          <a:p>
            <a:r>
              <a:rPr lang="en-US" altLang="zh-CN" dirty="0"/>
              <a:t>                                                         </a:t>
            </a:r>
          </a:p>
          <a:p>
            <a:endParaRPr lang="en-US" altLang="zh-CN" dirty="0"/>
          </a:p>
          <a:p>
            <a:endParaRPr lang="zh-CN" altLang="en-US" dirty="0"/>
          </a:p>
        </p:txBody>
      </p:sp>
      <p:sp>
        <p:nvSpPr>
          <p:cNvPr id="9" name="文本框 8">
            <a:hlinkClick r:id="rId3" action="ppaction://hlinksldjump"/>
            <a:extLst>
              <a:ext uri="{FF2B5EF4-FFF2-40B4-BE49-F238E27FC236}">
                <a16:creationId xmlns:a16="http://schemas.microsoft.com/office/drawing/2014/main" id="{57385451-852B-43A4-9FD8-4FEADF066E98}"/>
              </a:ext>
            </a:extLst>
          </p:cNvPr>
          <p:cNvSpPr txBox="1"/>
          <p:nvPr/>
        </p:nvSpPr>
        <p:spPr>
          <a:xfrm>
            <a:off x="5853430" y="4120381"/>
            <a:ext cx="2808193" cy="923330"/>
          </a:xfrm>
          <a:prstGeom prst="rect">
            <a:avLst/>
          </a:prstGeom>
          <a:noFill/>
        </p:spPr>
        <p:txBody>
          <a:bodyPr wrap="square" rtlCol="0">
            <a:spAutoFit/>
          </a:bodyPr>
          <a:lstStyle/>
          <a:p>
            <a:r>
              <a:rPr lang="en-US" altLang="zh-CN" dirty="0"/>
              <a:t>   </a:t>
            </a:r>
          </a:p>
          <a:p>
            <a:endParaRPr lang="en-US" altLang="zh-CN" dirty="0"/>
          </a:p>
          <a:p>
            <a:r>
              <a:rPr lang="en-US" altLang="zh-CN" dirty="0"/>
              <a:t> </a:t>
            </a:r>
            <a:r>
              <a:rPr lang="zh-CN" altLang="en-US" dirty="0"/>
              <a:t>                                    </a:t>
            </a:r>
            <a:endParaRPr lang="en-US" altLang="zh-CN" dirty="0"/>
          </a:p>
        </p:txBody>
      </p:sp>
      <p:sp>
        <p:nvSpPr>
          <p:cNvPr id="10" name="文本框 9">
            <a:hlinkClick r:id="rId4" action="ppaction://hlinksldjump"/>
            <a:extLst>
              <a:ext uri="{FF2B5EF4-FFF2-40B4-BE49-F238E27FC236}">
                <a16:creationId xmlns:a16="http://schemas.microsoft.com/office/drawing/2014/main" id="{B28B417F-28C0-48EA-9F44-66AC705F723F}"/>
              </a:ext>
            </a:extLst>
          </p:cNvPr>
          <p:cNvSpPr txBox="1"/>
          <p:nvPr/>
        </p:nvSpPr>
        <p:spPr>
          <a:xfrm>
            <a:off x="8805639" y="4100194"/>
            <a:ext cx="3456384" cy="923330"/>
          </a:xfrm>
          <a:prstGeom prst="rect">
            <a:avLst/>
          </a:prstGeom>
          <a:noFill/>
        </p:spPr>
        <p:txBody>
          <a:bodyPr wrap="square" rtlCol="0">
            <a:spAutoFit/>
          </a:bodyPr>
          <a:lstStyle/>
          <a:p>
            <a:r>
              <a:rPr lang="en-US" altLang="zh-CN" dirty="0"/>
              <a:t>              </a:t>
            </a:r>
          </a:p>
          <a:p>
            <a:endParaRPr lang="en-US" altLang="zh-CN" dirty="0"/>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66"/>
          <p:cNvGrpSpPr/>
          <p:nvPr/>
        </p:nvGrpSpPr>
        <p:grpSpPr bwMode="auto">
          <a:xfrm>
            <a:off x="556371" y="1339133"/>
            <a:ext cx="6262758" cy="5265876"/>
            <a:chOff x="720" y="839"/>
            <a:chExt cx="3740" cy="3146"/>
          </a:xfrm>
          <a:solidFill>
            <a:schemeClr val="tx1">
              <a:lumMod val="50000"/>
              <a:lumOff val="50000"/>
            </a:schemeClr>
          </a:solidFill>
        </p:grpSpPr>
        <p:sp>
          <p:nvSpPr>
            <p:cNvPr id="28"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29"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0"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1"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2"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3"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4"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5"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6"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7"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8"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9"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0"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1"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2"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3"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4"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5"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6"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7"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8"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9"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0"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1"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2"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3"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4"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5"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6"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7"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8"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9"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0"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1"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2"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3"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4"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5"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6"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7"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8"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9"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0"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1"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2"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3"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4"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5"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6"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7"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8"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9"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0"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1"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2"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3"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4"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5"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6"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7"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8"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9"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grpSp>
      <p:sp>
        <p:nvSpPr>
          <p:cNvPr id="90" name="Freeform 78"/>
          <p:cNvSpPr/>
          <p:nvPr/>
        </p:nvSpPr>
        <p:spPr bwMode="gray">
          <a:xfrm>
            <a:off x="4689121" y="5490236"/>
            <a:ext cx="944437" cy="80343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70C0"/>
          </a:solidFill>
          <a:ln w="6350">
            <a:solidFill>
              <a:schemeClr val="bg1">
                <a:lumMod val="65000"/>
              </a:schemeClr>
            </a:solidFill>
            <a:prstDash val="solid"/>
            <a:round/>
          </a:ln>
          <a:effectLst>
            <a:outerShdw blurRad="419100" dist="419100" dir="5400000" algn="ctr" rotWithShape="0">
              <a:srgbClr val="000000">
                <a:alpha val="43137"/>
              </a:srgbClr>
            </a:outerShdw>
          </a:effectLst>
        </p:spPr>
        <p:txBody>
          <a:bodyPr lIns="96424" tIns="48212" rIns="96424" bIns="48212"/>
          <a:lstStyle/>
          <a:p>
            <a:endParaRPr lang="zh-CN" altLang="en-US">
              <a:latin typeface="+mn-lt"/>
              <a:ea typeface="+mn-ea"/>
              <a:cs typeface="+mn-ea"/>
              <a:sym typeface="+mn-lt"/>
            </a:endParaRPr>
          </a:p>
        </p:txBody>
      </p:sp>
      <p:sp>
        <p:nvSpPr>
          <p:cNvPr id="91" name="Freeform 92"/>
          <p:cNvSpPr/>
          <p:nvPr/>
        </p:nvSpPr>
        <p:spPr bwMode="gray">
          <a:xfrm>
            <a:off x="5129524" y="3628936"/>
            <a:ext cx="825546" cy="554038"/>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70C0"/>
          </a:solidFill>
          <a:ln w="6350">
            <a:solidFill>
              <a:schemeClr val="bg1">
                <a:lumMod val="65000"/>
              </a:schemeClr>
            </a:solidFill>
            <a:prstDash val="solid"/>
            <a:round/>
          </a:ln>
          <a:effectLst>
            <a:outerShdw blurRad="419100" dist="419100" dir="5400000" algn="ctr" rotWithShape="0">
              <a:srgbClr val="000000">
                <a:alpha val="43137"/>
              </a:srgbClr>
            </a:outerShdw>
          </a:effectLst>
        </p:spPr>
        <p:txBody>
          <a:bodyPr lIns="96424" tIns="48212" rIns="96424" bIns="48212"/>
          <a:lstStyle/>
          <a:p>
            <a:endParaRPr lang="zh-CN" altLang="en-US">
              <a:latin typeface="+mn-lt"/>
              <a:ea typeface="+mn-ea"/>
              <a:cs typeface="+mn-ea"/>
              <a:sym typeface="+mn-lt"/>
            </a:endParaRPr>
          </a:p>
        </p:txBody>
      </p:sp>
      <p:sp>
        <p:nvSpPr>
          <p:cNvPr id="92" name="Freeform 100"/>
          <p:cNvSpPr/>
          <p:nvPr/>
        </p:nvSpPr>
        <p:spPr bwMode="gray">
          <a:xfrm>
            <a:off x="5451035" y="2778629"/>
            <a:ext cx="720049" cy="718075"/>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70C0"/>
          </a:solidFill>
          <a:ln w="6350">
            <a:solidFill>
              <a:schemeClr val="bg1">
                <a:lumMod val="65000"/>
              </a:schemeClr>
            </a:solidFill>
            <a:prstDash val="solid"/>
            <a:round/>
          </a:ln>
          <a:effectLst>
            <a:outerShdw blurRad="419100" dist="419100" dir="5400000" algn="ctr" rotWithShape="0">
              <a:srgbClr val="000000">
                <a:alpha val="43137"/>
              </a:srgbClr>
            </a:outerShdw>
          </a:effectLst>
        </p:spPr>
        <p:txBody>
          <a:bodyPr lIns="96424" tIns="48212" rIns="96424" bIns="48212"/>
          <a:lstStyle/>
          <a:p>
            <a:endParaRPr lang="zh-CN" altLang="en-US">
              <a:latin typeface="+mn-lt"/>
              <a:ea typeface="+mn-ea"/>
              <a:cs typeface="+mn-ea"/>
              <a:sym typeface="+mn-lt"/>
            </a:endParaRPr>
          </a:p>
        </p:txBody>
      </p:sp>
      <p:sp>
        <p:nvSpPr>
          <p:cNvPr id="93" name="Freeform 82"/>
          <p:cNvSpPr/>
          <p:nvPr/>
        </p:nvSpPr>
        <p:spPr bwMode="gray">
          <a:xfrm>
            <a:off x="5626993" y="4583018"/>
            <a:ext cx="473893" cy="53227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70C0"/>
          </a:solidFill>
          <a:ln w="6350">
            <a:solidFill>
              <a:schemeClr val="bg1">
                <a:lumMod val="65000"/>
              </a:schemeClr>
            </a:solidFill>
            <a:prstDash val="solid"/>
            <a:round/>
          </a:ln>
          <a:effectLst>
            <a:outerShdw blurRad="419100" dist="419100" dir="5400000" algn="ctr" rotWithShape="0">
              <a:srgbClr val="000000">
                <a:alpha val="43137"/>
              </a:srgbClr>
            </a:outerShdw>
          </a:effectLst>
        </p:spPr>
        <p:txBody>
          <a:bodyPr lIns="96424" tIns="48212" rIns="96424" bIns="48212"/>
          <a:lstStyle/>
          <a:p>
            <a:endParaRPr lang="zh-CN" altLang="en-US">
              <a:latin typeface="+mn-lt"/>
              <a:ea typeface="+mn-ea"/>
              <a:cs typeface="+mn-ea"/>
              <a:sym typeface="+mn-lt"/>
            </a:endParaRPr>
          </a:p>
        </p:txBody>
      </p:sp>
      <p:cxnSp>
        <p:nvCxnSpPr>
          <p:cNvPr id="94" name="直接连接符 93"/>
          <p:cNvCxnSpPr/>
          <p:nvPr/>
        </p:nvCxnSpPr>
        <p:spPr>
          <a:xfrm>
            <a:off x="6084366" y="3229727"/>
            <a:ext cx="266251" cy="2619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350616" y="3491682"/>
            <a:ext cx="23750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859208" y="3766940"/>
            <a:ext cx="266251" cy="2619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6125460" y="4028895"/>
            <a:ext cx="2600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6017027" y="4728644"/>
            <a:ext cx="333587" cy="2159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6350616" y="4728643"/>
            <a:ext cx="23750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322096" y="5943009"/>
            <a:ext cx="266251" cy="2619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588346" y="6204963"/>
            <a:ext cx="30179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7069996" y="2985097"/>
            <a:ext cx="1733614" cy="405592"/>
          </a:xfrm>
          <a:prstGeom prst="rect">
            <a:avLst/>
          </a:prstGeom>
        </p:spPr>
        <p:txBody>
          <a:bodyPr wrap="none" lIns="96424" tIns="48212" rIns="96424" bIns="48212">
            <a:spAutoFit/>
          </a:bodyPr>
          <a:lstStyle/>
          <a:p>
            <a:r>
              <a:rPr lang="zh-CN" altLang="en-US" sz="2005" dirty="0">
                <a:solidFill>
                  <a:schemeClr val="tx1">
                    <a:lumMod val="85000"/>
                    <a:lumOff val="15000"/>
                  </a:schemeClr>
                </a:solidFill>
                <a:latin typeface="+mn-lt"/>
                <a:ea typeface="+mn-ea"/>
                <a:cs typeface="+mn-ea"/>
                <a:sym typeface="+mn-lt"/>
              </a:rPr>
              <a:t>点击添加文本</a:t>
            </a:r>
          </a:p>
        </p:txBody>
      </p:sp>
      <p:sp>
        <p:nvSpPr>
          <p:cNvPr id="103" name="矩形 102"/>
          <p:cNvSpPr/>
          <p:nvPr/>
        </p:nvSpPr>
        <p:spPr>
          <a:xfrm>
            <a:off x="7069996" y="3592113"/>
            <a:ext cx="1733614" cy="405592"/>
          </a:xfrm>
          <a:prstGeom prst="rect">
            <a:avLst/>
          </a:prstGeom>
        </p:spPr>
        <p:txBody>
          <a:bodyPr wrap="none" lIns="96424" tIns="48212" rIns="96424" bIns="48212">
            <a:spAutoFit/>
          </a:bodyPr>
          <a:lstStyle/>
          <a:p>
            <a:r>
              <a:rPr lang="zh-CN" altLang="en-US" sz="2005">
                <a:solidFill>
                  <a:schemeClr val="tx1">
                    <a:lumMod val="85000"/>
                    <a:lumOff val="15000"/>
                  </a:schemeClr>
                </a:solidFill>
                <a:latin typeface="+mn-lt"/>
                <a:ea typeface="+mn-ea"/>
                <a:cs typeface="+mn-ea"/>
                <a:sym typeface="+mn-lt"/>
              </a:rPr>
              <a:t>点击添加文本</a:t>
            </a:r>
          </a:p>
        </p:txBody>
      </p:sp>
      <p:sp>
        <p:nvSpPr>
          <p:cNvPr id="104" name="矩形 103"/>
          <p:cNvSpPr/>
          <p:nvPr/>
        </p:nvSpPr>
        <p:spPr>
          <a:xfrm>
            <a:off x="7069996" y="4293740"/>
            <a:ext cx="1733614" cy="405592"/>
          </a:xfrm>
          <a:prstGeom prst="rect">
            <a:avLst/>
          </a:prstGeom>
        </p:spPr>
        <p:txBody>
          <a:bodyPr wrap="none" lIns="96424" tIns="48212" rIns="96424" bIns="48212">
            <a:spAutoFit/>
          </a:bodyPr>
          <a:lstStyle/>
          <a:p>
            <a:r>
              <a:rPr lang="zh-CN" altLang="en-US" sz="2005">
                <a:solidFill>
                  <a:schemeClr val="tx1">
                    <a:lumMod val="85000"/>
                    <a:lumOff val="15000"/>
                  </a:schemeClr>
                </a:solidFill>
                <a:latin typeface="+mn-lt"/>
                <a:ea typeface="+mn-ea"/>
                <a:cs typeface="+mn-ea"/>
                <a:sym typeface="+mn-lt"/>
              </a:rPr>
              <a:t>点击添加文本</a:t>
            </a:r>
          </a:p>
        </p:txBody>
      </p:sp>
      <p:sp>
        <p:nvSpPr>
          <p:cNvPr id="105" name="矩形 104"/>
          <p:cNvSpPr/>
          <p:nvPr/>
        </p:nvSpPr>
        <p:spPr>
          <a:xfrm>
            <a:off x="7022250" y="5696038"/>
            <a:ext cx="1733614" cy="405592"/>
          </a:xfrm>
          <a:prstGeom prst="rect">
            <a:avLst/>
          </a:prstGeom>
        </p:spPr>
        <p:txBody>
          <a:bodyPr wrap="none" lIns="96424" tIns="48212" rIns="96424" bIns="48212">
            <a:spAutoFit/>
          </a:bodyPr>
          <a:lstStyle/>
          <a:p>
            <a:r>
              <a:rPr lang="zh-CN" altLang="en-US" sz="2005" dirty="0">
                <a:solidFill>
                  <a:schemeClr val="tx1">
                    <a:lumMod val="85000"/>
                    <a:lumOff val="15000"/>
                  </a:schemeClr>
                </a:solidFill>
                <a:latin typeface="+mn-lt"/>
                <a:ea typeface="+mn-ea"/>
                <a:cs typeface="+mn-ea"/>
                <a:sym typeface="+mn-lt"/>
              </a:rPr>
              <a:t>点击添加文本</a:t>
            </a:r>
          </a:p>
        </p:txBody>
      </p:sp>
      <p:sp>
        <p:nvSpPr>
          <p:cNvPr id="106" name="矩形标注 105"/>
          <p:cNvSpPr/>
          <p:nvPr/>
        </p:nvSpPr>
        <p:spPr>
          <a:xfrm>
            <a:off x="9291291" y="2375237"/>
            <a:ext cx="3058784" cy="4110483"/>
          </a:xfrm>
          <a:prstGeom prst="wedgeRectCallout">
            <a:avLst>
              <a:gd name="adj1" fmla="val -72333"/>
              <a:gd name="adj2" fmla="val 19715"/>
            </a:avLst>
          </a:prstGeom>
          <a:solidFill>
            <a:srgbClr val="0070C0"/>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endParaRPr lang="zh-CN" altLang="en-US" sz="1265">
              <a:cs typeface="+mn-ea"/>
              <a:sym typeface="+mn-lt"/>
            </a:endParaRPr>
          </a:p>
        </p:txBody>
      </p:sp>
      <p:sp>
        <p:nvSpPr>
          <p:cNvPr id="107" name="TextBox 106"/>
          <p:cNvSpPr txBox="1"/>
          <p:nvPr/>
        </p:nvSpPr>
        <p:spPr>
          <a:xfrm>
            <a:off x="9443203" y="2517559"/>
            <a:ext cx="2906872" cy="3052021"/>
          </a:xfrm>
          <a:prstGeom prst="rect">
            <a:avLst/>
          </a:prstGeom>
          <a:noFill/>
        </p:spPr>
        <p:txBody>
          <a:bodyPr wrap="square" lIns="96424" tIns="48212" rIns="96424" bIns="48212" rtlCol="0">
            <a:spAutoFit/>
          </a:bodyPr>
          <a:lstStyle/>
          <a:p>
            <a:pPr>
              <a:lnSpc>
                <a:spcPct val="200000"/>
              </a:lnSpc>
            </a:pPr>
            <a:r>
              <a:rPr lang="zh-CN" altLang="en-US" sz="1600" dirty="0">
                <a:solidFill>
                  <a:schemeClr val="bg1"/>
                </a:solidFill>
                <a:latin typeface="+mn-lt"/>
                <a:ea typeface="+mn-ea"/>
                <a:cs typeface="+mn-ea"/>
                <a:sym typeface="+mn-lt"/>
              </a:rPr>
              <a:t>您的内容打在这里，或者通过复制您的文本后，在此框中选择粘贴，并选择只保留文字</a:t>
            </a:r>
            <a:endParaRPr lang="en-US" altLang="zh-CN" sz="1600" dirty="0">
              <a:solidFill>
                <a:schemeClr val="bg1"/>
              </a:solidFill>
              <a:latin typeface="+mn-lt"/>
              <a:ea typeface="+mn-ea"/>
              <a:cs typeface="+mn-ea"/>
              <a:sym typeface="+mn-lt"/>
            </a:endParaRPr>
          </a:p>
          <a:p>
            <a:pPr>
              <a:lnSpc>
                <a:spcPct val="200000"/>
              </a:lnSpc>
            </a:pPr>
            <a:r>
              <a:rPr lang="zh-CN" altLang="en-US" sz="1600" dirty="0">
                <a:solidFill>
                  <a:schemeClr val="bg1"/>
                </a:solidFill>
                <a:latin typeface="+mn-lt"/>
                <a:ea typeface="+mn-ea"/>
                <a:cs typeface="+mn-ea"/>
                <a:sym typeface="+mn-lt"/>
              </a:rPr>
              <a:t>您的内容打在这里，或者通过复制您的文本后，在此框中选择粘贴，并选择只保留文字。</a:t>
            </a:r>
          </a:p>
        </p:txBody>
      </p:sp>
      <p:sp>
        <p:nvSpPr>
          <p:cNvPr id="109" name="文本框 108"/>
          <p:cNvSpPr txBox="1"/>
          <p:nvPr/>
        </p:nvSpPr>
        <p:spPr>
          <a:xfrm>
            <a:off x="5876491" y="7716118"/>
            <a:ext cx="877163" cy="369332"/>
          </a:xfrm>
          <a:prstGeom prst="rect">
            <a:avLst/>
          </a:prstGeom>
          <a:noFill/>
        </p:spPr>
        <p:txBody>
          <a:bodyPr wrap="none" rtlCol="0">
            <a:spAutoFit/>
          </a:bodyPr>
          <a:lstStyle/>
          <a:p>
            <a:r>
              <a:rPr lang="zh-CN" altLang="en-US" dirty="0">
                <a:solidFill>
                  <a:srgbClr val="4A4A4A"/>
                </a:solidFill>
                <a:latin typeface="+mn-lt"/>
                <a:ea typeface="+mn-ea"/>
                <a:cs typeface="+mn-ea"/>
                <a:sym typeface="+mn-lt"/>
              </a:rPr>
              <a:t>延时符</a:t>
            </a:r>
            <a:endParaRPr lang="en-US" altLang="zh-CN" dirty="0">
              <a:solidFill>
                <a:srgbClr val="4A4A4A"/>
              </a:solidFill>
              <a:latin typeface="+mn-lt"/>
              <a:ea typeface="+mn-ea"/>
              <a:cs typeface="+mn-ea"/>
              <a:sym typeface="+mn-lt"/>
            </a:endParaRPr>
          </a:p>
        </p:txBody>
      </p:sp>
      <p:sp>
        <p:nvSpPr>
          <p:cNvPr id="3" name="文本占位符 2"/>
          <p:cNvSpPr>
            <a:spLocks noGrp="1"/>
          </p:cNvSpPr>
          <p:nvPr>
            <p:ph type="body" sz="quarter" idx="13"/>
          </p:nvPr>
        </p:nvSpPr>
        <p:spPr/>
        <p:txBody>
          <a:bodyPr/>
          <a:lstStyle/>
          <a:p>
            <a:r>
              <a:rPr lang="zh-CN" altLang="en-US" dirty="0">
                <a:cs typeface="+mn-ea"/>
                <a:sym typeface="+mn-lt"/>
              </a:rPr>
              <a:t>点击输入标题内容</a:t>
            </a:r>
          </a:p>
        </p:txBody>
      </p:sp>
      <p:sp>
        <p:nvSpPr>
          <p:cNvPr id="2" name="灯片编号占位符 1"/>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30</a:t>
            </a:fld>
            <a:endParaRPr lang="zh-CN" altLang="en-US">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8000">
                                          <p:cBhvr additive="base">
                                            <p:cTn id="7" dur="1000" fill="hold"/>
                                            <p:tgtEl>
                                              <p:spTgt spid="27"/>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10" presetClass="entr" presetSubtype="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par>
                                    <p:cTn id="31" presetID="10"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par>
                                    <p:cTn id="34" presetID="10" presetClass="entr" presetSubtype="0" fill="hold"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par>
                                    <p:cTn id="40" presetID="10" presetClass="entr" presetSubtype="0" fill="hold"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10" presetClass="entr" presetSubtype="0"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fade">
                                          <p:cBhvr>
                                            <p:cTn id="45" dur="500"/>
                                            <p:tgtEl>
                                              <p:spTgt spid="10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fade">
                                          <p:cBhvr>
                                            <p:cTn id="48" dur="500"/>
                                            <p:tgtEl>
                                              <p:spTgt spid="10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500"/>
                                            <p:tgtEl>
                                              <p:spTgt spid="10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fade">
                                          <p:cBhvr>
                                            <p:cTn id="54" dur="500"/>
                                            <p:tgtEl>
                                              <p:spTgt spid="10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500"/>
                                            <p:tgtEl>
                                              <p:spTgt spid="102"/>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wipe(left)">
                                          <p:cBhvr>
                                            <p:cTn id="61" dur="500"/>
                                            <p:tgtEl>
                                              <p:spTgt spid="106"/>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07"/>
                                            </p:tgtEl>
                                            <p:attrNameLst>
                                              <p:attrName>style.visibility</p:attrName>
                                            </p:attrNameLst>
                                          </p:cBhvr>
                                          <p:to>
                                            <p:strVal val="visible"/>
                                          </p:to>
                                        </p:set>
                                        <p:animEffect transition="in" filter="wipe(left)">
                                          <p:cBhvr>
                                            <p:cTn id="65" dur="100"/>
                                            <p:tgtEl>
                                              <p:spTgt spid="107"/>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07"/>
                                            </p:tgtEl>
                                          </p:cBhvr>
                                          <p:to x="80000" y="100000"/>
                                        </p:animScale>
                                        <p:anim by="(#ppt_w*0.10)" calcmode="lin" valueType="num">
                                          <p:cBhvr>
                                            <p:cTn id="68" dur="50" autoRev="1" fill="hold">
                                              <p:stCondLst>
                                                <p:cond delay="0"/>
                                              </p:stCondLst>
                                            </p:cTn>
                                            <p:tgtEl>
                                              <p:spTgt spid="107"/>
                                            </p:tgtEl>
                                            <p:attrNameLst>
                                              <p:attrName>ppt_x</p:attrName>
                                            </p:attrNameLst>
                                          </p:cBhvr>
                                        </p:anim>
                                        <p:anim by="(-#ppt_w*0.10)" calcmode="lin" valueType="num">
                                          <p:cBhvr>
                                            <p:cTn id="69" dur="50" autoRev="1" fill="hold">
                                              <p:stCondLst>
                                                <p:cond delay="0"/>
                                              </p:stCondLst>
                                            </p:cTn>
                                            <p:tgtEl>
                                              <p:spTgt spid="107"/>
                                            </p:tgtEl>
                                            <p:attrNameLst>
                                              <p:attrName>ppt_y</p:attrName>
                                            </p:attrNameLst>
                                          </p:cBhvr>
                                        </p:anim>
                                        <p:animRot by="-480000">
                                          <p:cBhvr>
                                            <p:cTn id="70" dur="50" autoRev="1" fill="hold">
                                              <p:stCondLst>
                                                <p:cond delay="0"/>
                                              </p:stCondLst>
                                            </p:cTn>
                                            <p:tgtEl>
                                              <p:spTgt spid="107"/>
                                            </p:tgtEl>
                                            <p:attrNameLst>
                                              <p:attrName>r</p:attrName>
                                            </p:attrNameLst>
                                          </p:cBhvr>
                                        </p:animRot>
                                      </p:childTnLst>
                                    </p:cTn>
                                  </p:par>
                                </p:childTnLst>
                              </p:cTn>
                            </p:par>
                            <p:par>
                              <p:cTn id="71" fill="hold">
                                <p:stCondLst>
                                  <p:cond delay="5680"/>
                                </p:stCondLst>
                                <p:childTnLst>
                                  <p:par>
                                    <p:cTn id="72" presetID="22" presetClass="entr" presetSubtype="4" fill="hold" grpId="0" nodeType="after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wipe(down)">
                                          <p:cBhvr>
                                            <p:cTn id="74"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0-#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10" presetClass="entr" presetSubtype="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par>
                                    <p:cTn id="31" presetID="10"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par>
                                    <p:cTn id="34" presetID="10" presetClass="entr" presetSubtype="0" fill="hold"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par>
                                    <p:cTn id="40" presetID="10" presetClass="entr" presetSubtype="0" fill="hold"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10" presetClass="entr" presetSubtype="0"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fade">
                                          <p:cBhvr>
                                            <p:cTn id="45" dur="500"/>
                                            <p:tgtEl>
                                              <p:spTgt spid="10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fade">
                                          <p:cBhvr>
                                            <p:cTn id="48" dur="500"/>
                                            <p:tgtEl>
                                              <p:spTgt spid="10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500"/>
                                            <p:tgtEl>
                                              <p:spTgt spid="10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fade">
                                          <p:cBhvr>
                                            <p:cTn id="54" dur="500"/>
                                            <p:tgtEl>
                                              <p:spTgt spid="10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500"/>
                                            <p:tgtEl>
                                              <p:spTgt spid="102"/>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wipe(left)">
                                          <p:cBhvr>
                                            <p:cTn id="61" dur="500"/>
                                            <p:tgtEl>
                                              <p:spTgt spid="106"/>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07"/>
                                            </p:tgtEl>
                                            <p:attrNameLst>
                                              <p:attrName>style.visibility</p:attrName>
                                            </p:attrNameLst>
                                          </p:cBhvr>
                                          <p:to>
                                            <p:strVal val="visible"/>
                                          </p:to>
                                        </p:set>
                                        <p:animEffect transition="in" filter="wipe(left)">
                                          <p:cBhvr>
                                            <p:cTn id="65" dur="100"/>
                                            <p:tgtEl>
                                              <p:spTgt spid="107"/>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07"/>
                                            </p:tgtEl>
                                          </p:cBhvr>
                                          <p:to x="80000" y="100000"/>
                                        </p:animScale>
                                        <p:anim by="(#ppt_w*0.10)" calcmode="lin" valueType="num">
                                          <p:cBhvr>
                                            <p:cTn id="68" dur="50" autoRev="1" fill="hold">
                                              <p:stCondLst>
                                                <p:cond delay="0"/>
                                              </p:stCondLst>
                                            </p:cTn>
                                            <p:tgtEl>
                                              <p:spTgt spid="107"/>
                                            </p:tgtEl>
                                            <p:attrNameLst>
                                              <p:attrName>ppt_x</p:attrName>
                                            </p:attrNameLst>
                                          </p:cBhvr>
                                        </p:anim>
                                        <p:anim by="(-#ppt_w*0.10)" calcmode="lin" valueType="num">
                                          <p:cBhvr>
                                            <p:cTn id="69" dur="50" autoRev="1" fill="hold">
                                              <p:stCondLst>
                                                <p:cond delay="0"/>
                                              </p:stCondLst>
                                            </p:cTn>
                                            <p:tgtEl>
                                              <p:spTgt spid="107"/>
                                            </p:tgtEl>
                                            <p:attrNameLst>
                                              <p:attrName>ppt_y</p:attrName>
                                            </p:attrNameLst>
                                          </p:cBhvr>
                                        </p:anim>
                                        <p:animRot by="-480000">
                                          <p:cBhvr>
                                            <p:cTn id="70" dur="50" autoRev="1" fill="hold">
                                              <p:stCondLst>
                                                <p:cond delay="0"/>
                                              </p:stCondLst>
                                            </p:cTn>
                                            <p:tgtEl>
                                              <p:spTgt spid="107"/>
                                            </p:tgtEl>
                                            <p:attrNameLst>
                                              <p:attrName>r</p:attrName>
                                            </p:attrNameLst>
                                          </p:cBhvr>
                                        </p:animRot>
                                      </p:childTnLst>
                                    </p:cTn>
                                  </p:par>
                                </p:childTnLst>
                              </p:cTn>
                            </p:par>
                            <p:par>
                              <p:cTn id="71" fill="hold">
                                <p:stCondLst>
                                  <p:cond delay="5680"/>
                                </p:stCondLst>
                                <p:childTnLst>
                                  <p:par>
                                    <p:cTn id="72" presetID="22" presetClass="entr" presetSubtype="4" fill="hold" grpId="0" nodeType="after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wipe(down)">
                                          <p:cBhvr>
                                            <p:cTn id="74"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9"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bwMode="auto">
          <a:xfrm>
            <a:off x="6571698" y="2194624"/>
            <a:ext cx="5349574" cy="0"/>
          </a:xfrm>
          <a:prstGeom prst="line">
            <a:avLst/>
          </a:prstGeom>
          <a:blipFill dpi="0" rotWithShape="0">
            <a:blip r:embed="rId3" cstate="print"/>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17"/>
          <p:cNvCxnSpPr/>
          <p:nvPr/>
        </p:nvCxnSpPr>
        <p:spPr bwMode="auto">
          <a:xfrm>
            <a:off x="6571698" y="3390116"/>
            <a:ext cx="5349574" cy="0"/>
          </a:xfrm>
          <a:prstGeom prst="line">
            <a:avLst/>
          </a:prstGeom>
          <a:blipFill dpi="0" rotWithShape="0">
            <a:blip r:embed="rId3" cstate="print"/>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18"/>
          <p:cNvCxnSpPr/>
          <p:nvPr/>
        </p:nvCxnSpPr>
        <p:spPr bwMode="auto">
          <a:xfrm>
            <a:off x="6571698" y="4596377"/>
            <a:ext cx="5349574" cy="0"/>
          </a:xfrm>
          <a:prstGeom prst="line">
            <a:avLst/>
          </a:prstGeom>
          <a:blipFill dpi="0" rotWithShape="0">
            <a:blip r:embed="rId3" cstate="print"/>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19"/>
          <p:cNvCxnSpPr/>
          <p:nvPr/>
        </p:nvCxnSpPr>
        <p:spPr bwMode="auto">
          <a:xfrm>
            <a:off x="6571698" y="5804203"/>
            <a:ext cx="5349574" cy="0"/>
          </a:xfrm>
          <a:prstGeom prst="line">
            <a:avLst/>
          </a:prstGeom>
          <a:blipFill dpi="0" rotWithShape="0">
            <a:blip r:embed="rId3" cstate="print"/>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Group 1"/>
          <p:cNvGrpSpPr/>
          <p:nvPr/>
        </p:nvGrpSpPr>
        <p:grpSpPr>
          <a:xfrm>
            <a:off x="6101633" y="1719175"/>
            <a:ext cx="4507476" cy="950910"/>
            <a:chOff x="11725004" y="3429000"/>
            <a:chExt cx="7972696" cy="1681940"/>
          </a:xfrm>
          <a:solidFill>
            <a:srgbClr val="DF696A"/>
          </a:solidFill>
        </p:grpSpPr>
        <p:sp>
          <p:nvSpPr>
            <p:cNvPr id="8" name="Rounded Rectangle 3"/>
            <p:cNvSpPr/>
            <p:nvPr/>
          </p:nvSpPr>
          <p:spPr bwMode="auto">
            <a:xfrm>
              <a:off x="13220700" y="4095750"/>
              <a:ext cx="6477000" cy="342900"/>
            </a:xfrm>
            <a:prstGeom prst="roundRect">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sp>
          <p:nvSpPr>
            <p:cNvPr id="9" name="Oval 13"/>
            <p:cNvSpPr/>
            <p:nvPr/>
          </p:nvSpPr>
          <p:spPr bwMode="auto">
            <a:xfrm>
              <a:off x="11725004" y="3429000"/>
              <a:ext cx="1681940" cy="1681940"/>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grpSp>
      <p:grpSp>
        <p:nvGrpSpPr>
          <p:cNvPr id="10" name="Group 4"/>
          <p:cNvGrpSpPr/>
          <p:nvPr/>
        </p:nvGrpSpPr>
        <p:grpSpPr>
          <a:xfrm>
            <a:off x="6101633" y="2914666"/>
            <a:ext cx="3796814" cy="950910"/>
            <a:chOff x="11725004" y="5543550"/>
            <a:chExt cx="6715696" cy="1681940"/>
          </a:xfrm>
          <a:solidFill>
            <a:srgbClr val="F9AD3D"/>
          </a:solidFill>
        </p:grpSpPr>
        <p:sp>
          <p:nvSpPr>
            <p:cNvPr id="11" name="Rounded Rectangle 20"/>
            <p:cNvSpPr/>
            <p:nvPr/>
          </p:nvSpPr>
          <p:spPr bwMode="auto">
            <a:xfrm>
              <a:off x="13220700" y="6213070"/>
              <a:ext cx="5220000" cy="342900"/>
            </a:xfrm>
            <a:prstGeom prst="roundRect">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sp>
          <p:nvSpPr>
            <p:cNvPr id="12" name="Oval 14"/>
            <p:cNvSpPr/>
            <p:nvPr/>
          </p:nvSpPr>
          <p:spPr bwMode="auto">
            <a:xfrm>
              <a:off x="11725004" y="5543550"/>
              <a:ext cx="1681940" cy="1681940"/>
            </a:xfrm>
            <a:prstGeom prst="ellipse">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grpSp>
      <p:grpSp>
        <p:nvGrpSpPr>
          <p:cNvPr id="13" name="Group 5"/>
          <p:cNvGrpSpPr/>
          <p:nvPr/>
        </p:nvGrpSpPr>
        <p:grpSpPr>
          <a:xfrm>
            <a:off x="6101633" y="4120927"/>
            <a:ext cx="5160472" cy="950910"/>
            <a:chOff x="11725004" y="7677150"/>
            <a:chExt cx="9127696" cy="1681940"/>
          </a:xfrm>
          <a:solidFill>
            <a:schemeClr val="accent3"/>
          </a:solidFill>
        </p:grpSpPr>
        <p:sp>
          <p:nvSpPr>
            <p:cNvPr id="14" name="Rounded Rectangle 21"/>
            <p:cNvSpPr/>
            <p:nvPr/>
          </p:nvSpPr>
          <p:spPr bwMode="auto">
            <a:xfrm>
              <a:off x="13220700" y="8346670"/>
              <a:ext cx="7632000" cy="342900"/>
            </a:xfrm>
            <a:prstGeom prst="roundRect">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sp>
          <p:nvSpPr>
            <p:cNvPr id="15" name="Oval 15"/>
            <p:cNvSpPr/>
            <p:nvPr/>
          </p:nvSpPr>
          <p:spPr bwMode="auto">
            <a:xfrm>
              <a:off x="11725004" y="7677150"/>
              <a:ext cx="1681940" cy="1681940"/>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grpSp>
      <p:grpSp>
        <p:nvGrpSpPr>
          <p:cNvPr id="16" name="Group 6"/>
          <p:cNvGrpSpPr/>
          <p:nvPr/>
        </p:nvGrpSpPr>
        <p:grpSpPr>
          <a:xfrm>
            <a:off x="6101629" y="5316415"/>
            <a:ext cx="4183522" cy="950910"/>
            <a:chOff x="11725004" y="9791700"/>
            <a:chExt cx="7399696" cy="1681940"/>
          </a:xfrm>
          <a:solidFill>
            <a:schemeClr val="accent4"/>
          </a:solidFill>
        </p:grpSpPr>
        <p:sp>
          <p:nvSpPr>
            <p:cNvPr id="17" name="Rounded Rectangle 22"/>
            <p:cNvSpPr/>
            <p:nvPr/>
          </p:nvSpPr>
          <p:spPr bwMode="auto">
            <a:xfrm>
              <a:off x="13220700" y="10461220"/>
              <a:ext cx="5904000" cy="342900"/>
            </a:xfrm>
            <a:prstGeom prst="roundRect">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sp>
          <p:nvSpPr>
            <p:cNvPr id="18" name="Oval 16"/>
            <p:cNvSpPr/>
            <p:nvPr/>
          </p:nvSpPr>
          <p:spPr bwMode="auto">
            <a:xfrm>
              <a:off x="11725004" y="9791700"/>
              <a:ext cx="1681940" cy="1681940"/>
            </a:xfrm>
            <a:prstGeom prst="ellipse">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grpSp>
      <p:sp>
        <p:nvSpPr>
          <p:cNvPr id="19" name="Rectangle 6"/>
          <p:cNvSpPr/>
          <p:nvPr/>
        </p:nvSpPr>
        <p:spPr bwMode="auto">
          <a:xfrm>
            <a:off x="6006268" y="2016212"/>
            <a:ext cx="1141639" cy="399909"/>
          </a:xfrm>
          <a:prstGeom prst="rect">
            <a:avLst/>
          </a:prstGeom>
          <a:noFill/>
          <a:ln>
            <a:noFill/>
          </a:ln>
        </p:spPr>
        <p:txBody>
          <a:bodyPr lIns="0" tIns="0" rIns="0" bIns="0" anchor="ctr"/>
          <a:lstStyle/>
          <a:p>
            <a:pPr algn="ctr"/>
            <a:r>
              <a:rPr lang="en-US" sz="2215" dirty="0">
                <a:solidFill>
                  <a:schemeClr val="bg1"/>
                </a:solidFill>
                <a:latin typeface="+mn-lt"/>
                <a:ea typeface="+mn-ea"/>
                <a:cs typeface="+mn-ea"/>
                <a:sym typeface="+mn-lt"/>
              </a:rPr>
              <a:t>78%</a:t>
            </a:r>
            <a:endParaRPr lang="en-US" sz="1580" dirty="0">
              <a:solidFill>
                <a:schemeClr val="bg1"/>
              </a:solidFill>
              <a:latin typeface="+mn-lt"/>
              <a:ea typeface="+mn-ea"/>
              <a:cs typeface="+mn-ea"/>
              <a:sym typeface="+mn-lt"/>
            </a:endParaRPr>
          </a:p>
        </p:txBody>
      </p:sp>
      <p:sp>
        <p:nvSpPr>
          <p:cNvPr id="20" name="Rectangle 6"/>
          <p:cNvSpPr/>
          <p:nvPr/>
        </p:nvSpPr>
        <p:spPr bwMode="auto">
          <a:xfrm>
            <a:off x="6006268" y="3211704"/>
            <a:ext cx="1141639" cy="399909"/>
          </a:xfrm>
          <a:prstGeom prst="rect">
            <a:avLst/>
          </a:prstGeom>
          <a:noFill/>
          <a:ln>
            <a:noFill/>
          </a:ln>
        </p:spPr>
        <p:txBody>
          <a:bodyPr lIns="0" tIns="0" rIns="0" bIns="0" anchor="ctr"/>
          <a:lstStyle/>
          <a:p>
            <a:pPr algn="ctr"/>
            <a:r>
              <a:rPr lang="en-US" sz="2215" dirty="0">
                <a:solidFill>
                  <a:schemeClr val="bg1"/>
                </a:solidFill>
                <a:latin typeface="+mn-lt"/>
                <a:ea typeface="+mn-ea"/>
                <a:cs typeface="+mn-ea"/>
                <a:sym typeface="+mn-lt"/>
              </a:rPr>
              <a:t>58%</a:t>
            </a:r>
            <a:endParaRPr lang="en-US" sz="1580" dirty="0">
              <a:solidFill>
                <a:schemeClr val="bg1"/>
              </a:solidFill>
              <a:latin typeface="+mn-lt"/>
              <a:ea typeface="+mn-ea"/>
              <a:cs typeface="+mn-ea"/>
              <a:sym typeface="+mn-lt"/>
            </a:endParaRPr>
          </a:p>
        </p:txBody>
      </p:sp>
      <p:sp>
        <p:nvSpPr>
          <p:cNvPr id="21" name="Rectangle 6"/>
          <p:cNvSpPr/>
          <p:nvPr/>
        </p:nvSpPr>
        <p:spPr bwMode="auto">
          <a:xfrm>
            <a:off x="6006268" y="4417964"/>
            <a:ext cx="1141639" cy="399909"/>
          </a:xfrm>
          <a:prstGeom prst="rect">
            <a:avLst/>
          </a:prstGeom>
          <a:noFill/>
          <a:ln>
            <a:noFill/>
          </a:ln>
        </p:spPr>
        <p:txBody>
          <a:bodyPr lIns="0" tIns="0" rIns="0" bIns="0" anchor="ctr"/>
          <a:lstStyle/>
          <a:p>
            <a:pPr algn="ctr"/>
            <a:r>
              <a:rPr lang="en-US" sz="2215" dirty="0">
                <a:solidFill>
                  <a:schemeClr val="bg1"/>
                </a:solidFill>
                <a:latin typeface="+mn-lt"/>
                <a:ea typeface="+mn-ea"/>
                <a:cs typeface="+mn-ea"/>
                <a:sym typeface="+mn-lt"/>
              </a:rPr>
              <a:t>98%</a:t>
            </a:r>
            <a:endParaRPr lang="en-US" sz="1580" dirty="0">
              <a:solidFill>
                <a:schemeClr val="bg1"/>
              </a:solidFill>
              <a:latin typeface="+mn-lt"/>
              <a:ea typeface="+mn-ea"/>
              <a:cs typeface="+mn-ea"/>
              <a:sym typeface="+mn-lt"/>
            </a:endParaRPr>
          </a:p>
        </p:txBody>
      </p:sp>
      <p:sp>
        <p:nvSpPr>
          <p:cNvPr id="22" name="Rectangle 6"/>
          <p:cNvSpPr/>
          <p:nvPr/>
        </p:nvSpPr>
        <p:spPr bwMode="auto">
          <a:xfrm>
            <a:off x="6006268" y="5613455"/>
            <a:ext cx="1141639" cy="399909"/>
          </a:xfrm>
          <a:prstGeom prst="rect">
            <a:avLst/>
          </a:prstGeom>
          <a:noFill/>
          <a:ln>
            <a:noFill/>
          </a:ln>
        </p:spPr>
        <p:txBody>
          <a:bodyPr lIns="0" tIns="0" rIns="0" bIns="0" anchor="ctr"/>
          <a:lstStyle/>
          <a:p>
            <a:pPr algn="ctr"/>
            <a:r>
              <a:rPr lang="en-US" sz="2215" dirty="0">
                <a:solidFill>
                  <a:schemeClr val="bg1"/>
                </a:solidFill>
                <a:latin typeface="+mn-lt"/>
                <a:ea typeface="+mn-ea"/>
                <a:cs typeface="+mn-ea"/>
                <a:sym typeface="+mn-lt"/>
              </a:rPr>
              <a:t>68%</a:t>
            </a:r>
            <a:endParaRPr lang="en-US" sz="1580" dirty="0">
              <a:solidFill>
                <a:schemeClr val="bg1"/>
              </a:solidFill>
              <a:latin typeface="+mn-lt"/>
              <a:ea typeface="+mn-ea"/>
              <a:cs typeface="+mn-ea"/>
              <a:sym typeface="+mn-lt"/>
            </a:endParaRPr>
          </a:p>
        </p:txBody>
      </p:sp>
      <p:sp>
        <p:nvSpPr>
          <p:cNvPr id="24" name="Rectangle 6"/>
          <p:cNvSpPr/>
          <p:nvPr/>
        </p:nvSpPr>
        <p:spPr bwMode="auto">
          <a:xfrm>
            <a:off x="1316807" y="1343191"/>
            <a:ext cx="2318307" cy="399909"/>
          </a:xfrm>
          <a:prstGeom prst="rect">
            <a:avLst/>
          </a:prstGeom>
          <a:noFill/>
          <a:ln>
            <a:noFill/>
          </a:ln>
        </p:spPr>
        <p:txBody>
          <a:bodyPr lIns="0" tIns="0" rIns="0" bIns="0" anchor="ctr"/>
          <a:lstStyle/>
          <a:p>
            <a:pPr>
              <a:lnSpc>
                <a:spcPct val="150000"/>
              </a:lnSpc>
            </a:pPr>
            <a:r>
              <a:rPr lang="zh-CN" altLang="en-US" sz="2215" dirty="0">
                <a:solidFill>
                  <a:schemeClr val="tx1">
                    <a:lumMod val="75000"/>
                    <a:lumOff val="25000"/>
                  </a:schemeClr>
                </a:solidFill>
                <a:latin typeface="+mn-lt"/>
                <a:ea typeface="+mn-ea"/>
                <a:cs typeface="+mn-ea"/>
                <a:sym typeface="+mn-lt"/>
              </a:rPr>
              <a:t>点击更新内容</a:t>
            </a:r>
          </a:p>
        </p:txBody>
      </p:sp>
      <p:sp>
        <p:nvSpPr>
          <p:cNvPr id="26" name="Rectangle 6"/>
          <p:cNvSpPr/>
          <p:nvPr/>
        </p:nvSpPr>
        <p:spPr bwMode="auto">
          <a:xfrm>
            <a:off x="1105109" y="2767875"/>
            <a:ext cx="2318307" cy="399909"/>
          </a:xfrm>
          <a:prstGeom prst="rect">
            <a:avLst/>
          </a:prstGeom>
          <a:noFill/>
          <a:ln>
            <a:noFill/>
          </a:ln>
        </p:spPr>
        <p:txBody>
          <a:bodyPr lIns="0" tIns="0" rIns="0" bIns="0" anchor="ctr"/>
          <a:lstStyle/>
          <a:p>
            <a:pPr>
              <a:lnSpc>
                <a:spcPct val="150000"/>
              </a:lnSpc>
            </a:pPr>
            <a:r>
              <a:rPr lang="zh-CN" altLang="en-US" sz="2215" dirty="0">
                <a:solidFill>
                  <a:schemeClr val="tx1">
                    <a:lumMod val="75000"/>
                    <a:lumOff val="25000"/>
                  </a:schemeClr>
                </a:solidFill>
                <a:latin typeface="+mn-lt"/>
                <a:ea typeface="+mn-ea"/>
                <a:cs typeface="+mn-ea"/>
                <a:sym typeface="+mn-lt"/>
              </a:rPr>
              <a:t>点击更新内容</a:t>
            </a:r>
          </a:p>
        </p:txBody>
      </p:sp>
      <p:sp>
        <p:nvSpPr>
          <p:cNvPr id="28" name="Rectangle 6"/>
          <p:cNvSpPr/>
          <p:nvPr/>
        </p:nvSpPr>
        <p:spPr bwMode="auto">
          <a:xfrm>
            <a:off x="1105109" y="4111859"/>
            <a:ext cx="2318307" cy="399909"/>
          </a:xfrm>
          <a:prstGeom prst="rect">
            <a:avLst/>
          </a:prstGeom>
          <a:noFill/>
          <a:ln>
            <a:noFill/>
          </a:ln>
        </p:spPr>
        <p:txBody>
          <a:bodyPr lIns="0" tIns="0" rIns="0" bIns="0" anchor="ctr"/>
          <a:lstStyle/>
          <a:p>
            <a:pPr>
              <a:lnSpc>
                <a:spcPct val="150000"/>
              </a:lnSpc>
            </a:pPr>
            <a:r>
              <a:rPr lang="zh-CN" altLang="en-US" sz="2215" dirty="0">
                <a:solidFill>
                  <a:schemeClr val="tx1">
                    <a:lumMod val="75000"/>
                    <a:lumOff val="25000"/>
                  </a:schemeClr>
                </a:solidFill>
                <a:latin typeface="+mn-lt"/>
                <a:ea typeface="+mn-ea"/>
                <a:cs typeface="+mn-ea"/>
                <a:sym typeface="+mn-lt"/>
              </a:rPr>
              <a:t>点击更新内容</a:t>
            </a:r>
          </a:p>
        </p:txBody>
      </p:sp>
      <p:sp>
        <p:nvSpPr>
          <p:cNvPr id="30" name="Rectangle 6"/>
          <p:cNvSpPr/>
          <p:nvPr/>
        </p:nvSpPr>
        <p:spPr bwMode="auto">
          <a:xfrm>
            <a:off x="1105109" y="5451364"/>
            <a:ext cx="2318307" cy="399909"/>
          </a:xfrm>
          <a:prstGeom prst="rect">
            <a:avLst/>
          </a:prstGeom>
          <a:noFill/>
          <a:ln>
            <a:noFill/>
          </a:ln>
        </p:spPr>
        <p:txBody>
          <a:bodyPr lIns="0" tIns="0" rIns="0" bIns="0" anchor="ctr"/>
          <a:lstStyle/>
          <a:p>
            <a:pPr>
              <a:lnSpc>
                <a:spcPct val="150000"/>
              </a:lnSpc>
            </a:pPr>
            <a:r>
              <a:rPr lang="zh-CN" altLang="en-US" sz="2215" dirty="0">
                <a:solidFill>
                  <a:schemeClr val="tx1">
                    <a:lumMod val="75000"/>
                    <a:lumOff val="25000"/>
                  </a:schemeClr>
                </a:solidFill>
                <a:latin typeface="+mn-lt"/>
                <a:ea typeface="+mn-ea"/>
                <a:cs typeface="+mn-ea"/>
                <a:sym typeface="+mn-lt"/>
              </a:rPr>
              <a:t>点击更新内容</a:t>
            </a:r>
          </a:p>
        </p:txBody>
      </p:sp>
      <p:sp>
        <p:nvSpPr>
          <p:cNvPr id="23" name="文本占位符 22"/>
          <p:cNvSpPr>
            <a:spLocks noGrp="1"/>
          </p:cNvSpPr>
          <p:nvPr>
            <p:ph type="body" sz="quarter" idx="13"/>
          </p:nvPr>
        </p:nvSpPr>
        <p:spPr/>
        <p:txBody>
          <a:bodyPr/>
          <a:lstStyle/>
          <a:p>
            <a:r>
              <a:rPr lang="zh-CN" altLang="en-US" dirty="0">
                <a:cs typeface="+mn-ea"/>
                <a:sym typeface="+mn-lt"/>
              </a:rPr>
              <a:t>点击输入标题内容</a:t>
            </a:r>
          </a:p>
        </p:txBody>
      </p:sp>
      <p:sp>
        <p:nvSpPr>
          <p:cNvPr id="32"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t>31</a:t>
            </a:fld>
            <a:endParaRPr lang="zh-CN" altLang="en-US" dirty="0">
              <a:latin typeface="+mn-lt"/>
              <a:ea typeface="+mn-ea"/>
              <a:cs typeface="+mn-ea"/>
              <a:sym typeface="+mn-lt"/>
            </a:endParaRPr>
          </a:p>
        </p:txBody>
      </p:sp>
      <p:sp>
        <p:nvSpPr>
          <p:cNvPr id="33" name="矩形 1"/>
          <p:cNvSpPr>
            <a:spLocks noChangeArrowheads="1"/>
          </p:cNvSpPr>
          <p:nvPr/>
        </p:nvSpPr>
        <p:spPr bwMode="auto">
          <a:xfrm>
            <a:off x="1105106" y="1661903"/>
            <a:ext cx="4077107" cy="82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schemeClr val="tx1">
                    <a:lumMod val="75000"/>
                    <a:lumOff val="25000"/>
                  </a:schemeClr>
                </a:solidFill>
                <a:latin typeface="+mn-lt"/>
                <a:ea typeface="+mn-ea"/>
                <a:cs typeface="+mn-ea"/>
                <a:sym typeface="+mn-lt"/>
              </a:rPr>
              <a:t>单击此处添加文本单击此处添加文本单击此处添加文本单击此处添加文本单击</a:t>
            </a:r>
          </a:p>
        </p:txBody>
      </p:sp>
      <p:sp>
        <p:nvSpPr>
          <p:cNvPr id="34" name="矩形 1"/>
          <p:cNvSpPr>
            <a:spLocks noChangeArrowheads="1"/>
          </p:cNvSpPr>
          <p:nvPr/>
        </p:nvSpPr>
        <p:spPr bwMode="auto">
          <a:xfrm>
            <a:off x="1105106" y="3094448"/>
            <a:ext cx="4077107" cy="82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schemeClr val="tx1">
                    <a:lumMod val="75000"/>
                    <a:lumOff val="25000"/>
                  </a:schemeClr>
                </a:solidFill>
                <a:latin typeface="+mn-lt"/>
                <a:ea typeface="+mn-ea"/>
                <a:cs typeface="+mn-ea"/>
                <a:sym typeface="+mn-lt"/>
              </a:rPr>
              <a:t>单击此处添加文本单击此处添加文本单击此处添加文本单击此处添加文本单击</a:t>
            </a:r>
          </a:p>
        </p:txBody>
      </p:sp>
      <p:sp>
        <p:nvSpPr>
          <p:cNvPr id="35" name="矩形 1"/>
          <p:cNvSpPr>
            <a:spLocks noChangeArrowheads="1"/>
          </p:cNvSpPr>
          <p:nvPr/>
        </p:nvSpPr>
        <p:spPr bwMode="auto">
          <a:xfrm>
            <a:off x="1105106" y="4407326"/>
            <a:ext cx="4077107" cy="1557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a:lnSpc>
                <a:spcPct val="150000"/>
              </a:lnSpc>
            </a:pPr>
            <a:r>
              <a:rPr lang="zh-CN" altLang="en-US" sz="1600" dirty="0">
                <a:solidFill>
                  <a:schemeClr val="tx1">
                    <a:lumMod val="75000"/>
                    <a:lumOff val="25000"/>
                  </a:schemeClr>
                </a:solidFill>
                <a:latin typeface="+mn-lt"/>
                <a:ea typeface="+mn-ea"/>
                <a:cs typeface="+mn-ea"/>
                <a:sym typeface="+mn-lt"/>
              </a:rPr>
              <a:t>单击此处添加文本单击此处添加文本单击亮亮图文旗舰店</a:t>
            </a:r>
          </a:p>
          <a:p>
            <a:pPr>
              <a:lnSpc>
                <a:spcPct val="150000"/>
              </a:lnSpc>
            </a:pPr>
            <a:r>
              <a:rPr lang="en-US" altLang="zh-CN" sz="1600" dirty="0">
                <a:solidFill>
                  <a:schemeClr val="tx1">
                    <a:lumMod val="75000"/>
                    <a:lumOff val="25000"/>
                  </a:schemeClr>
                </a:solidFill>
                <a:latin typeface="+mn-lt"/>
                <a:ea typeface="+mn-ea"/>
                <a:cs typeface="+mn-ea"/>
                <a:sym typeface="+mn-lt"/>
              </a:rPr>
              <a:t>https://liangliangtuwen.tmall.com</a:t>
            </a:r>
          </a:p>
          <a:p>
            <a:pPr fontAlgn="base">
              <a:lnSpc>
                <a:spcPct val="150000"/>
              </a:lnSpc>
              <a:spcBef>
                <a:spcPct val="0"/>
              </a:spcBef>
              <a:spcAft>
                <a:spcPct val="0"/>
              </a:spcAft>
            </a:pPr>
            <a:endParaRPr lang="zh-CN" altLang="en-US" sz="1600" dirty="0">
              <a:solidFill>
                <a:schemeClr val="tx1">
                  <a:lumMod val="75000"/>
                  <a:lumOff val="25000"/>
                </a:schemeClr>
              </a:solidFill>
              <a:latin typeface="+mn-lt"/>
              <a:ea typeface="+mn-ea"/>
              <a:cs typeface="+mn-ea"/>
              <a:sym typeface="+mn-lt"/>
            </a:endParaRPr>
          </a:p>
        </p:txBody>
      </p:sp>
      <p:sp>
        <p:nvSpPr>
          <p:cNvPr id="36" name="矩形 1"/>
          <p:cNvSpPr>
            <a:spLocks noChangeArrowheads="1"/>
          </p:cNvSpPr>
          <p:nvPr/>
        </p:nvSpPr>
        <p:spPr bwMode="auto">
          <a:xfrm>
            <a:off x="1105106" y="5800935"/>
            <a:ext cx="4077107" cy="82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schemeClr val="tx1">
                    <a:lumMod val="75000"/>
                    <a:lumOff val="25000"/>
                  </a:schemeClr>
                </a:solidFill>
                <a:latin typeface="+mn-lt"/>
                <a:ea typeface="+mn-ea"/>
                <a:cs typeface="+mn-ea"/>
                <a:sym typeface="+mn-lt"/>
              </a:rPr>
              <a:t>单击此处添加文本单击此处添加文本单击此处添加文本单击此处添加文本单击</a:t>
            </a:r>
          </a:p>
        </p:txBody>
      </p:sp>
      <p:pic>
        <p:nvPicPr>
          <p:cNvPr id="2" name="图片 1" descr="大连海事大学"/>
          <p:cNvPicPr>
            <a:picLocks noChangeAspect="1"/>
          </p:cNvPicPr>
          <p:nvPr/>
        </p:nvPicPr>
        <p:blipFill>
          <a:blip r:embed="rId4"/>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 calcmode="lin" valueType="num">
                                      <p:cBhvr>
                                        <p:cTn id="29" dur="500" fill="hold"/>
                                        <p:tgtEl>
                                          <p:spTgt spid="26"/>
                                        </p:tgtEl>
                                        <p:attrNameLst>
                                          <p:attrName>style.rotation</p:attrName>
                                        </p:attrNameLst>
                                      </p:cBhvr>
                                      <p:tavLst>
                                        <p:tav tm="0">
                                          <p:val>
                                            <p:fltVal val="360"/>
                                          </p:val>
                                        </p:tav>
                                        <p:tav tm="100000">
                                          <p:val>
                                            <p:fltVal val="0"/>
                                          </p:val>
                                        </p:tav>
                                      </p:tavLst>
                                    </p:anim>
                                    <p:animEffect transition="in" filter="fade">
                                      <p:cBhvr>
                                        <p:cTn id="30" dur="500"/>
                                        <p:tgtEl>
                                          <p:spTgt spid="26"/>
                                        </p:tgtEl>
                                      </p:cBhvr>
                                    </p:animEffect>
                                  </p:childTnLst>
                                </p:cTn>
                              </p:par>
                            </p:childTnLst>
                          </p:cTn>
                        </p:par>
                        <p:par>
                          <p:cTn id="31" fill="hold">
                            <p:stCondLst>
                              <p:cond delay="500"/>
                            </p:stCondLst>
                            <p:childTnLst>
                              <p:par>
                                <p:cTn id="32" presetID="14" presetClass="entr" presetSubtype="1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randombar(horizontal)">
                                      <p:cBhvr>
                                        <p:cTn id="34" dur="500"/>
                                        <p:tgtEl>
                                          <p:spTgt spid="34"/>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 calcmode="lin" valueType="num">
                                      <p:cBhvr>
                                        <p:cTn id="49" dur="500" fill="hold"/>
                                        <p:tgtEl>
                                          <p:spTgt spid="28"/>
                                        </p:tgtEl>
                                        <p:attrNameLst>
                                          <p:attrName>style.rotation</p:attrName>
                                        </p:attrNameLst>
                                      </p:cBhvr>
                                      <p:tavLst>
                                        <p:tav tm="0">
                                          <p:val>
                                            <p:fltVal val="360"/>
                                          </p:val>
                                        </p:tav>
                                        <p:tav tm="100000">
                                          <p:val>
                                            <p:fltVal val="0"/>
                                          </p:val>
                                        </p:tav>
                                      </p:tavLst>
                                    </p:anim>
                                    <p:animEffect transition="in" filter="fade">
                                      <p:cBhvr>
                                        <p:cTn id="50" dur="500"/>
                                        <p:tgtEl>
                                          <p:spTgt spid="28"/>
                                        </p:tgtEl>
                                      </p:cBhvr>
                                    </p:animEffect>
                                  </p:childTnLst>
                                </p:cTn>
                              </p:par>
                            </p:childTnLst>
                          </p:cTn>
                        </p:par>
                        <p:par>
                          <p:cTn id="51" fill="hold">
                            <p:stCondLst>
                              <p:cond delay="500"/>
                            </p:stCondLst>
                            <p:childTnLst>
                              <p:par>
                                <p:cTn id="52" presetID="14" presetClass="entr" presetSubtype="1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randombar(horizontal)">
                                      <p:cBhvr>
                                        <p:cTn id="54" dur="500"/>
                                        <p:tgtEl>
                                          <p:spTgt spid="35"/>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par>
                          <p:cTn id="59" fill="hold">
                            <p:stCondLst>
                              <p:cond delay="1500"/>
                            </p:stCondLst>
                            <p:childTnLst>
                              <p:par>
                                <p:cTn id="60" presetID="22" presetClass="entr" presetSubtype="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 calcmode="lin" valueType="num">
                                      <p:cBhvr>
                                        <p:cTn id="69" dur="500" fill="hold"/>
                                        <p:tgtEl>
                                          <p:spTgt spid="30"/>
                                        </p:tgtEl>
                                        <p:attrNameLst>
                                          <p:attrName>style.rotation</p:attrName>
                                        </p:attrNameLst>
                                      </p:cBhvr>
                                      <p:tavLst>
                                        <p:tav tm="0">
                                          <p:val>
                                            <p:fltVal val="360"/>
                                          </p:val>
                                        </p:tav>
                                        <p:tav tm="100000">
                                          <p:val>
                                            <p:fltVal val="0"/>
                                          </p:val>
                                        </p:tav>
                                      </p:tavLst>
                                    </p:anim>
                                    <p:animEffect transition="in" filter="fade">
                                      <p:cBhvr>
                                        <p:cTn id="70" dur="500"/>
                                        <p:tgtEl>
                                          <p:spTgt spid="30"/>
                                        </p:tgtEl>
                                      </p:cBhvr>
                                    </p:animEffect>
                                  </p:childTnLst>
                                </p:cTn>
                              </p:par>
                            </p:childTnLst>
                          </p:cTn>
                        </p:par>
                        <p:par>
                          <p:cTn id="71" fill="hold">
                            <p:stCondLst>
                              <p:cond delay="500"/>
                            </p:stCondLst>
                            <p:childTnLst>
                              <p:par>
                                <p:cTn id="72" presetID="14" presetClass="entr" presetSubtype="10"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randombar(horizontal)">
                                      <p:cBhvr>
                                        <p:cTn id="74" dur="500"/>
                                        <p:tgtEl>
                                          <p:spTgt spid="36"/>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1500"/>
                            </p:stCondLst>
                            <p:childTnLst>
                              <p:par>
                                <p:cTn id="80" presetID="22" presetClass="entr" presetSubtype="8" fill="hold" nodeType="after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wipe(left)">
                                      <p:cBhvr>
                                        <p:cTn id="8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P spid="33" grpId="0"/>
      <p:bldP spid="34" grpId="0"/>
      <p:bldP spid="35"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40"/>
          <p:cNvGrpSpPr/>
          <p:nvPr/>
        </p:nvGrpSpPr>
        <p:grpSpPr>
          <a:xfrm>
            <a:off x="584585" y="1708140"/>
            <a:ext cx="2935279" cy="1761635"/>
            <a:chOff x="1441450" y="1398043"/>
            <a:chExt cx="2019300" cy="1211904"/>
          </a:xfrm>
        </p:grpSpPr>
        <p:sp>
          <p:nvSpPr>
            <p:cNvPr id="56" name="Text Placeholder 2"/>
            <p:cNvSpPr txBox="1"/>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530" b="1" dirty="0">
                  <a:latin typeface="+mn-lt"/>
                  <a:cs typeface="+mn-ea"/>
                  <a:sym typeface="+mn-lt"/>
                </a:rPr>
                <a:t>添加文字</a:t>
              </a:r>
              <a:endParaRPr lang="en-US" altLang="zh-CN" sz="2530" b="1" dirty="0">
                <a:latin typeface="+mn-lt"/>
                <a:cs typeface="+mn-ea"/>
                <a:sym typeface="+mn-lt"/>
              </a:endParaRPr>
            </a:p>
          </p:txBody>
        </p:sp>
        <p:sp>
          <p:nvSpPr>
            <p:cNvPr id="57" name="Text Placeholder 8"/>
            <p:cNvSpPr txBox="1"/>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00000"/>
                </a:lnSpc>
              </a:pPr>
              <a:r>
                <a:rPr lang="zh-CN" altLang="en-US" sz="1475" dirty="0">
                  <a:solidFill>
                    <a:schemeClr val="tx1">
                      <a:lumMod val="65000"/>
                      <a:lumOff val="35000"/>
                    </a:schemeClr>
                  </a:solidFill>
                  <a:latin typeface="+mn-lt"/>
                  <a:cs typeface="+mn-ea"/>
                  <a:sym typeface="+mn-lt"/>
                </a:rPr>
                <a:t>点击添加文字内容点击添加</a:t>
              </a:r>
              <a:endParaRPr lang="en-US" altLang="zh-CN" sz="1475" dirty="0">
                <a:solidFill>
                  <a:schemeClr val="tx1">
                    <a:lumMod val="65000"/>
                    <a:lumOff val="35000"/>
                  </a:schemeClr>
                </a:solidFill>
                <a:latin typeface="+mn-lt"/>
                <a:cs typeface="+mn-ea"/>
                <a:sym typeface="+mn-lt"/>
              </a:endParaRPr>
            </a:p>
          </p:txBody>
        </p:sp>
      </p:grpSp>
      <p:grpSp>
        <p:nvGrpSpPr>
          <p:cNvPr id="58" name="Group 43"/>
          <p:cNvGrpSpPr/>
          <p:nvPr/>
        </p:nvGrpSpPr>
        <p:grpSpPr>
          <a:xfrm>
            <a:off x="584582" y="4468351"/>
            <a:ext cx="2935280" cy="1868725"/>
            <a:chOff x="1441449" y="1375177"/>
            <a:chExt cx="2019301" cy="1285574"/>
          </a:xfrm>
        </p:grpSpPr>
        <p:sp>
          <p:nvSpPr>
            <p:cNvPr id="59" name="Text Placeholder 2"/>
            <p:cNvSpPr txBox="1"/>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530" b="1" dirty="0">
                  <a:solidFill>
                    <a:schemeClr val="tx1">
                      <a:lumMod val="65000"/>
                      <a:lumOff val="35000"/>
                    </a:schemeClr>
                  </a:solidFill>
                  <a:latin typeface="+mn-lt"/>
                  <a:ea typeface="+mn-ea"/>
                  <a:cs typeface="+mn-ea"/>
                  <a:sym typeface="+mn-lt"/>
                </a:rPr>
                <a:t>添加文字</a:t>
              </a:r>
              <a:endParaRPr lang="en-US" altLang="zh-CN" sz="2530" b="1" dirty="0">
                <a:solidFill>
                  <a:schemeClr val="tx1">
                    <a:lumMod val="65000"/>
                    <a:lumOff val="35000"/>
                  </a:schemeClr>
                </a:solidFill>
                <a:latin typeface="+mn-lt"/>
                <a:ea typeface="+mn-ea"/>
                <a:cs typeface="+mn-ea"/>
                <a:sym typeface="+mn-lt"/>
              </a:endParaRPr>
            </a:p>
          </p:txBody>
        </p:sp>
        <p:sp>
          <p:nvSpPr>
            <p:cNvPr id="60" name="Text Placeholder 8"/>
            <p:cNvSpPr txBox="1"/>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475" dirty="0">
                  <a:solidFill>
                    <a:schemeClr val="tx1">
                      <a:lumMod val="65000"/>
                      <a:lumOff val="35000"/>
                    </a:schemeClr>
                  </a:solidFill>
                  <a:latin typeface="+mn-lt"/>
                  <a:ea typeface="+mn-ea"/>
                  <a:cs typeface="+mn-ea"/>
                  <a:sym typeface="+mn-lt"/>
                </a:rPr>
                <a:t>点击添加文字内容点击添加</a:t>
              </a:r>
              <a:endParaRPr lang="en-US" altLang="zh-CN" sz="1475" dirty="0">
                <a:solidFill>
                  <a:schemeClr val="tx1">
                    <a:lumMod val="65000"/>
                    <a:lumOff val="35000"/>
                  </a:schemeClr>
                </a:solidFill>
                <a:latin typeface="+mn-lt"/>
                <a:ea typeface="+mn-ea"/>
                <a:cs typeface="+mn-ea"/>
                <a:sym typeface="+mn-lt"/>
              </a:endParaRPr>
            </a:p>
          </p:txBody>
        </p:sp>
      </p:grpSp>
      <p:grpSp>
        <p:nvGrpSpPr>
          <p:cNvPr id="61" name="Group 46"/>
          <p:cNvGrpSpPr/>
          <p:nvPr/>
        </p:nvGrpSpPr>
        <p:grpSpPr>
          <a:xfrm>
            <a:off x="9257412" y="1708141"/>
            <a:ext cx="2935279" cy="1850258"/>
            <a:chOff x="1342364" y="1398043"/>
            <a:chExt cx="2019300" cy="1272871"/>
          </a:xfrm>
        </p:grpSpPr>
        <p:sp>
          <p:nvSpPr>
            <p:cNvPr id="62" name="Text Placeholder 2"/>
            <p:cNvSpPr txBox="1"/>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530" b="1" dirty="0">
                  <a:solidFill>
                    <a:schemeClr val="tx1">
                      <a:lumMod val="65000"/>
                      <a:lumOff val="35000"/>
                    </a:schemeClr>
                  </a:solidFill>
                  <a:latin typeface="+mn-lt"/>
                  <a:ea typeface="+mn-ea"/>
                  <a:cs typeface="+mn-ea"/>
                  <a:sym typeface="+mn-lt"/>
                </a:rPr>
                <a:t>添加文字</a:t>
              </a:r>
              <a:endParaRPr lang="en-US" altLang="zh-CN" sz="2530" b="1" dirty="0">
                <a:solidFill>
                  <a:schemeClr val="tx1">
                    <a:lumMod val="65000"/>
                    <a:lumOff val="35000"/>
                  </a:schemeClr>
                </a:solidFill>
                <a:latin typeface="+mn-lt"/>
                <a:ea typeface="+mn-ea"/>
                <a:cs typeface="+mn-ea"/>
                <a:sym typeface="+mn-lt"/>
              </a:endParaRPr>
            </a:p>
          </p:txBody>
        </p:sp>
        <p:sp>
          <p:nvSpPr>
            <p:cNvPr id="63" name="Text Placeholder 8"/>
            <p:cNvSpPr txBox="1"/>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475" dirty="0">
                  <a:solidFill>
                    <a:schemeClr val="tx1">
                      <a:lumMod val="65000"/>
                      <a:lumOff val="35000"/>
                    </a:schemeClr>
                  </a:solidFill>
                  <a:latin typeface="+mn-lt"/>
                  <a:ea typeface="+mn-ea"/>
                  <a:cs typeface="+mn-ea"/>
                  <a:sym typeface="+mn-lt"/>
                </a:rPr>
                <a:t>点击添加文字内容点击添加</a:t>
              </a:r>
              <a:endParaRPr lang="en-US" altLang="zh-CN" sz="1475" dirty="0">
                <a:solidFill>
                  <a:schemeClr val="tx1">
                    <a:lumMod val="65000"/>
                    <a:lumOff val="35000"/>
                  </a:schemeClr>
                </a:solidFill>
                <a:latin typeface="+mn-lt"/>
                <a:ea typeface="+mn-ea"/>
                <a:cs typeface="+mn-ea"/>
                <a:sym typeface="+mn-lt"/>
              </a:endParaRPr>
            </a:p>
          </p:txBody>
        </p:sp>
      </p:grpSp>
      <p:grpSp>
        <p:nvGrpSpPr>
          <p:cNvPr id="64" name="Group 49"/>
          <p:cNvGrpSpPr/>
          <p:nvPr/>
        </p:nvGrpSpPr>
        <p:grpSpPr>
          <a:xfrm>
            <a:off x="9401453" y="4822896"/>
            <a:ext cx="2935279" cy="1829685"/>
            <a:chOff x="1441450" y="1619081"/>
            <a:chExt cx="2019300" cy="1258716"/>
          </a:xfrm>
        </p:grpSpPr>
        <p:sp>
          <p:nvSpPr>
            <p:cNvPr id="65" name="Text Placeholder 2"/>
            <p:cNvSpPr txBox="1"/>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530" b="1" dirty="0">
                  <a:solidFill>
                    <a:schemeClr val="tx1">
                      <a:lumMod val="65000"/>
                      <a:lumOff val="35000"/>
                    </a:schemeClr>
                  </a:solidFill>
                  <a:latin typeface="+mn-lt"/>
                  <a:ea typeface="+mn-ea"/>
                  <a:cs typeface="+mn-ea"/>
                  <a:sym typeface="+mn-lt"/>
                </a:rPr>
                <a:t>添加文字</a:t>
              </a:r>
              <a:endParaRPr lang="en-US" altLang="zh-CN" sz="2530" b="1" dirty="0">
                <a:solidFill>
                  <a:schemeClr val="tx1">
                    <a:lumMod val="65000"/>
                    <a:lumOff val="35000"/>
                  </a:schemeClr>
                </a:solidFill>
                <a:latin typeface="+mn-lt"/>
                <a:ea typeface="+mn-ea"/>
                <a:cs typeface="+mn-ea"/>
                <a:sym typeface="+mn-lt"/>
              </a:endParaRPr>
            </a:p>
          </p:txBody>
        </p:sp>
        <p:sp>
          <p:nvSpPr>
            <p:cNvPr id="66" name="Text Placeholder 8"/>
            <p:cNvSpPr txBox="1"/>
            <p:nvPr/>
          </p:nvSpPr>
          <p:spPr>
            <a:xfrm>
              <a:off x="1441450" y="1960600"/>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475" dirty="0">
                  <a:solidFill>
                    <a:schemeClr val="tx1">
                      <a:lumMod val="65000"/>
                      <a:lumOff val="35000"/>
                    </a:schemeClr>
                  </a:solidFill>
                  <a:latin typeface="+mn-lt"/>
                  <a:ea typeface="+mn-ea"/>
                  <a:cs typeface="+mn-ea"/>
                  <a:sym typeface="+mn-lt"/>
                </a:rPr>
                <a:t>点击添加文字内容点击添加</a:t>
              </a:r>
              <a:endParaRPr lang="en-US" altLang="zh-CN" sz="1475" dirty="0">
                <a:solidFill>
                  <a:schemeClr val="tx1">
                    <a:lumMod val="65000"/>
                    <a:lumOff val="35000"/>
                  </a:schemeClr>
                </a:solidFill>
                <a:latin typeface="+mn-lt"/>
                <a:ea typeface="+mn-ea"/>
                <a:cs typeface="+mn-ea"/>
                <a:sym typeface="+mn-lt"/>
              </a:endParaRPr>
            </a:p>
          </p:txBody>
        </p:sp>
      </p:grpSp>
      <p:cxnSp>
        <p:nvCxnSpPr>
          <p:cNvPr id="67" name="直接连接符 66"/>
          <p:cNvCxnSpPr>
            <a:stCxn id="20" idx="0"/>
          </p:cNvCxnSpPr>
          <p:nvPr/>
        </p:nvCxnSpPr>
        <p:spPr>
          <a:xfrm flipV="1">
            <a:off x="3915939" y="2431851"/>
            <a:ext cx="0" cy="578204"/>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519865" y="2431851"/>
            <a:ext cx="396075"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577417" y="2431851"/>
            <a:ext cx="0" cy="578204"/>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577418" y="2431851"/>
            <a:ext cx="3575571"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7238897" y="5003830"/>
            <a:ext cx="6923" cy="666621"/>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519863" y="5670454"/>
            <a:ext cx="3725957"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8981460" y="5003830"/>
            <a:ext cx="0" cy="98212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1"/>
          </p:cNvCxnSpPr>
          <p:nvPr/>
        </p:nvCxnSpPr>
        <p:spPr>
          <a:xfrm>
            <a:off x="8981460" y="5985942"/>
            <a:ext cx="419992" cy="15"/>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919052" y="3010055"/>
            <a:ext cx="1993774" cy="1993774"/>
            <a:chOff x="2714799" y="2648622"/>
            <a:chExt cx="1891378" cy="1891378"/>
          </a:xfrm>
          <a:solidFill>
            <a:srgbClr val="0070C0"/>
          </a:solidFill>
          <a:effectLst>
            <a:outerShdw blurRad="419100" dist="419100" dir="5400000" algn="ctr" rotWithShape="0">
              <a:srgbClr val="000000">
                <a:alpha val="43137"/>
              </a:srgbClr>
            </a:outerShdw>
          </a:effectLst>
        </p:grpSpPr>
        <p:sp>
          <p:nvSpPr>
            <p:cNvPr id="20" name="Oval 8"/>
            <p:cNvSpPr/>
            <p:nvPr/>
          </p:nvSpPr>
          <p:spPr>
            <a:xfrm>
              <a:off x="2714799" y="2648622"/>
              <a:ext cx="1891378" cy="1891378"/>
            </a:xfrm>
            <a:prstGeom prst="ellipse">
              <a:avLst/>
            </a:pr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en-US" dirty="0">
                <a:solidFill>
                  <a:schemeClr val="lt1"/>
                </a:solidFill>
                <a:cs typeface="+mn-ea"/>
                <a:sym typeface="+mn-lt"/>
              </a:endParaRPr>
            </a:p>
          </p:txBody>
        </p:sp>
        <p:sp>
          <p:nvSpPr>
            <p:cNvPr id="75" name="Text Placeholder 2"/>
            <p:cNvSpPr txBox="1"/>
            <p:nvPr/>
          </p:nvSpPr>
          <p:spPr>
            <a:xfrm>
              <a:off x="3146847"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530" b="1" dirty="0">
                  <a:solidFill>
                    <a:schemeClr val="bg1"/>
                  </a:solidFill>
                  <a:latin typeface="+mn-lt"/>
                  <a:cs typeface="+mn-ea"/>
                  <a:sym typeface="+mn-lt"/>
                </a:rPr>
                <a:t>项目一</a:t>
              </a:r>
              <a:endParaRPr lang="en-US" altLang="zh-CN" sz="2530" b="1" dirty="0">
                <a:solidFill>
                  <a:schemeClr val="bg1"/>
                </a:solidFill>
                <a:latin typeface="+mn-lt"/>
                <a:cs typeface="+mn-ea"/>
                <a:sym typeface="+mn-lt"/>
              </a:endParaRPr>
            </a:p>
          </p:txBody>
        </p:sp>
      </p:grpSp>
      <p:grpSp>
        <p:nvGrpSpPr>
          <p:cNvPr id="79" name="组合 78"/>
          <p:cNvGrpSpPr/>
          <p:nvPr/>
        </p:nvGrpSpPr>
        <p:grpSpPr>
          <a:xfrm>
            <a:off x="4580530" y="3010055"/>
            <a:ext cx="1993774" cy="1993774"/>
            <a:chOff x="4290947" y="2648622"/>
            <a:chExt cx="1891378" cy="1891378"/>
          </a:xfrm>
          <a:solidFill>
            <a:schemeClr val="tx1">
              <a:lumMod val="50000"/>
              <a:lumOff val="50000"/>
            </a:schemeClr>
          </a:solidFill>
          <a:effectLst>
            <a:outerShdw blurRad="419100" dist="419100" dir="5400000" algn="ctr" rotWithShape="0">
              <a:srgbClr val="000000">
                <a:alpha val="43137"/>
              </a:srgbClr>
            </a:outerShdw>
          </a:effectLst>
        </p:grpSpPr>
        <p:sp>
          <p:nvSpPr>
            <p:cNvPr id="47" name="Oval 9"/>
            <p:cNvSpPr/>
            <p:nvPr/>
          </p:nvSpPr>
          <p:spPr>
            <a:xfrm>
              <a:off x="4290947" y="2648622"/>
              <a:ext cx="1891378" cy="1891378"/>
            </a:xfrm>
            <a:prstGeom prst="ellipse">
              <a:avLst/>
            </a:pr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en-US" dirty="0">
                <a:solidFill>
                  <a:schemeClr val="lt1"/>
                </a:solidFill>
                <a:cs typeface="+mn-ea"/>
                <a:sym typeface="+mn-lt"/>
              </a:endParaRPr>
            </a:p>
          </p:txBody>
        </p:sp>
        <p:sp>
          <p:nvSpPr>
            <p:cNvPr id="76" name="Text Placeholder 2"/>
            <p:cNvSpPr txBox="1"/>
            <p:nvPr/>
          </p:nvSpPr>
          <p:spPr>
            <a:xfrm>
              <a:off x="4739406"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530" b="1" dirty="0">
                  <a:solidFill>
                    <a:schemeClr val="bg1"/>
                  </a:solidFill>
                  <a:latin typeface="+mn-lt"/>
                  <a:cs typeface="+mn-ea"/>
                  <a:sym typeface="+mn-lt"/>
                </a:rPr>
                <a:t>项目二</a:t>
              </a:r>
              <a:endParaRPr lang="en-US" altLang="zh-CN" sz="2530" b="1" dirty="0">
                <a:solidFill>
                  <a:schemeClr val="bg1"/>
                </a:solidFill>
                <a:latin typeface="+mn-lt"/>
                <a:cs typeface="+mn-ea"/>
                <a:sym typeface="+mn-lt"/>
              </a:endParaRPr>
            </a:p>
          </p:txBody>
        </p:sp>
      </p:grpSp>
      <p:grpSp>
        <p:nvGrpSpPr>
          <p:cNvPr id="80" name="组合 79"/>
          <p:cNvGrpSpPr/>
          <p:nvPr/>
        </p:nvGrpSpPr>
        <p:grpSpPr>
          <a:xfrm>
            <a:off x="6242009" y="3010055"/>
            <a:ext cx="1993774" cy="1993774"/>
            <a:chOff x="5867096" y="2648622"/>
            <a:chExt cx="1891378" cy="1891378"/>
          </a:xfrm>
          <a:solidFill>
            <a:srgbClr val="0070C0"/>
          </a:solidFill>
          <a:effectLst>
            <a:outerShdw blurRad="419100" dist="419100" dir="5400000" algn="ctr" rotWithShape="0">
              <a:srgbClr val="000000">
                <a:alpha val="43137"/>
              </a:srgbClr>
            </a:outerShdw>
          </a:effectLst>
        </p:grpSpPr>
        <p:sp>
          <p:nvSpPr>
            <p:cNvPr id="53" name="Oval 10"/>
            <p:cNvSpPr/>
            <p:nvPr/>
          </p:nvSpPr>
          <p:spPr>
            <a:xfrm>
              <a:off x="5867096" y="2648622"/>
              <a:ext cx="1891378" cy="1891378"/>
            </a:xfrm>
            <a:prstGeom prst="ellipse">
              <a:avLst/>
            </a:pr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en-US" dirty="0">
                <a:solidFill>
                  <a:schemeClr val="lt1"/>
                </a:solidFill>
                <a:cs typeface="+mn-ea"/>
                <a:sym typeface="+mn-lt"/>
              </a:endParaRPr>
            </a:p>
          </p:txBody>
        </p:sp>
        <p:sp>
          <p:nvSpPr>
            <p:cNvPr id="77" name="Text Placeholder 2"/>
            <p:cNvSpPr txBox="1"/>
            <p:nvPr/>
          </p:nvSpPr>
          <p:spPr>
            <a:xfrm>
              <a:off x="6315199"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530" b="1" dirty="0">
                  <a:solidFill>
                    <a:schemeClr val="bg1"/>
                  </a:solidFill>
                  <a:latin typeface="+mn-lt"/>
                  <a:cs typeface="+mn-ea"/>
                  <a:sym typeface="+mn-lt"/>
                </a:rPr>
                <a:t>项目三</a:t>
              </a:r>
              <a:endParaRPr lang="en-US" altLang="zh-CN" sz="2530" b="1" dirty="0">
                <a:solidFill>
                  <a:schemeClr val="bg1"/>
                </a:solidFill>
                <a:latin typeface="+mn-lt"/>
                <a:cs typeface="+mn-ea"/>
                <a:sym typeface="+mn-lt"/>
              </a:endParaRPr>
            </a:p>
          </p:txBody>
        </p:sp>
      </p:grpSp>
      <p:grpSp>
        <p:nvGrpSpPr>
          <p:cNvPr id="81" name="组合 80"/>
          <p:cNvGrpSpPr/>
          <p:nvPr/>
        </p:nvGrpSpPr>
        <p:grpSpPr>
          <a:xfrm>
            <a:off x="7984573" y="3010055"/>
            <a:ext cx="1993774" cy="1993774"/>
            <a:chOff x="7520165" y="2648622"/>
            <a:chExt cx="1891378" cy="1891378"/>
          </a:xfrm>
          <a:solidFill>
            <a:schemeClr val="tx1">
              <a:lumMod val="50000"/>
              <a:lumOff val="50000"/>
            </a:schemeClr>
          </a:solidFill>
          <a:effectLst>
            <a:outerShdw blurRad="419100" dist="419100" dir="5400000" algn="ctr" rotWithShape="0">
              <a:srgbClr val="000000">
                <a:alpha val="43137"/>
              </a:srgbClr>
            </a:outerShdw>
          </a:effectLst>
        </p:grpSpPr>
        <p:sp>
          <p:nvSpPr>
            <p:cNvPr id="42" name="Oval 11"/>
            <p:cNvSpPr/>
            <p:nvPr/>
          </p:nvSpPr>
          <p:spPr>
            <a:xfrm>
              <a:off x="7520165" y="2648622"/>
              <a:ext cx="1891378" cy="1891378"/>
            </a:xfrm>
            <a:prstGeom prst="ellipse">
              <a:avLst/>
            </a:pr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en-US" dirty="0">
                <a:solidFill>
                  <a:schemeClr val="lt1"/>
                </a:solidFill>
                <a:cs typeface="+mn-ea"/>
                <a:sym typeface="+mn-lt"/>
              </a:endParaRPr>
            </a:p>
          </p:txBody>
        </p:sp>
        <p:sp>
          <p:nvSpPr>
            <p:cNvPr id="78" name="Text Placeholder 2"/>
            <p:cNvSpPr txBox="1"/>
            <p:nvPr/>
          </p:nvSpPr>
          <p:spPr>
            <a:xfrm>
              <a:off x="7899375"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530" b="1" dirty="0">
                  <a:solidFill>
                    <a:schemeClr val="bg1"/>
                  </a:solidFill>
                  <a:latin typeface="+mn-lt"/>
                  <a:cs typeface="+mn-ea"/>
                  <a:sym typeface="+mn-lt"/>
                </a:rPr>
                <a:t>项目四</a:t>
              </a:r>
              <a:endParaRPr lang="en-US" altLang="zh-CN" sz="2530" b="1" dirty="0">
                <a:solidFill>
                  <a:schemeClr val="bg1"/>
                </a:solidFill>
                <a:latin typeface="+mn-lt"/>
                <a:cs typeface="+mn-ea"/>
                <a:sym typeface="+mn-lt"/>
              </a:endParaRPr>
            </a:p>
          </p:txBody>
        </p:sp>
      </p:grpSp>
      <p:sp>
        <p:nvSpPr>
          <p:cNvPr id="36" name="文本框 35"/>
          <p:cNvSpPr txBox="1"/>
          <p:nvPr/>
        </p:nvSpPr>
        <p:spPr>
          <a:xfrm>
            <a:off x="5876491" y="7716118"/>
            <a:ext cx="877163" cy="369332"/>
          </a:xfrm>
          <a:prstGeom prst="rect">
            <a:avLst/>
          </a:prstGeom>
          <a:noFill/>
        </p:spPr>
        <p:txBody>
          <a:bodyPr wrap="none" rtlCol="0">
            <a:spAutoFit/>
          </a:bodyPr>
          <a:lstStyle/>
          <a:p>
            <a:r>
              <a:rPr lang="zh-CN" altLang="en-US" dirty="0">
                <a:solidFill>
                  <a:srgbClr val="4A4A4A"/>
                </a:solidFill>
                <a:latin typeface="+mn-lt"/>
                <a:ea typeface="+mn-ea"/>
                <a:cs typeface="+mn-ea"/>
                <a:sym typeface="+mn-lt"/>
              </a:rPr>
              <a:t>延时符</a:t>
            </a:r>
            <a:endParaRPr lang="en-US" altLang="zh-CN" dirty="0">
              <a:solidFill>
                <a:srgbClr val="4A4A4A"/>
              </a:solidFill>
              <a:latin typeface="+mn-lt"/>
              <a:ea typeface="+mn-ea"/>
              <a:cs typeface="+mn-ea"/>
              <a:sym typeface="+mn-lt"/>
            </a:endParaRPr>
          </a:p>
        </p:txBody>
      </p:sp>
      <p:sp>
        <p:nvSpPr>
          <p:cNvPr id="4" name="文本占位符 3"/>
          <p:cNvSpPr>
            <a:spLocks noGrp="1"/>
          </p:cNvSpPr>
          <p:nvPr>
            <p:ph type="body" sz="quarter" idx="13"/>
          </p:nvPr>
        </p:nvSpPr>
        <p:spPr/>
        <p:txBody>
          <a:bodyPr/>
          <a:lstStyle/>
          <a:p>
            <a:r>
              <a:rPr lang="zh-CN" altLang="en-US" dirty="0">
                <a:cs typeface="+mn-ea"/>
                <a:sym typeface="+mn-lt"/>
              </a:rPr>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32</a:t>
            </a:fld>
            <a:endParaRPr lang="zh-CN" altLang="en-US">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right)">
                                      <p:cBhvr>
                                        <p:cTn id="15" dur="500"/>
                                        <p:tgtEl>
                                          <p:spTgt spid="6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down)">
                                      <p:cBhvr>
                                        <p:cTn id="27" dur="500"/>
                                        <p:tgtEl>
                                          <p:spTgt spid="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up)">
                                      <p:cBhvr>
                                        <p:cTn id="43" dur="500"/>
                                        <p:tgtEl>
                                          <p:spTgt spid="7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right)">
                                      <p:cBhvr>
                                        <p:cTn id="47" dur="500"/>
                                        <p:tgtEl>
                                          <p:spTgt spid="72"/>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up)">
                                      <p:cBhvr>
                                        <p:cTn id="59" dur="500"/>
                                        <p:tgtEl>
                                          <p:spTgt spid="73"/>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wipe(left)">
                                      <p:cBhvr>
                                        <p:cTn id="63" dur="500"/>
                                        <p:tgtEl>
                                          <p:spTgt spid="74"/>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left)">
                                      <p:cBhvr>
                                        <p:cTn id="67" dur="500"/>
                                        <p:tgtEl>
                                          <p:spTgt spid="64"/>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down)">
                                      <p:cBhvr>
                                        <p:cTn id="7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0583" y="2412773"/>
            <a:ext cx="3073157" cy="1874693"/>
            <a:chOff x="895350" y="1715642"/>
            <a:chExt cx="2185988" cy="1333500"/>
          </a:xfrm>
          <a:effectLst>
            <a:outerShdw blurRad="419100" dist="419100" dir="5400000" algn="ctr" rotWithShape="0">
              <a:srgbClr val="000000">
                <a:alpha val="43137"/>
              </a:srgbClr>
            </a:outerShdw>
          </a:effectLst>
        </p:grpSpPr>
        <p:sp>
          <p:nvSpPr>
            <p:cNvPr id="20524" name="Freeform 6"/>
            <p:cNvSpPr/>
            <p:nvPr/>
          </p:nvSpPr>
          <p:spPr bwMode="auto">
            <a:xfrm>
              <a:off x="895350" y="1715642"/>
              <a:ext cx="2185988" cy="1333500"/>
            </a:xfrm>
            <a:custGeom>
              <a:avLst/>
              <a:gdLst>
                <a:gd name="T0" fmla="*/ 1377 w 1377"/>
                <a:gd name="T1" fmla="*/ 181 h 840"/>
                <a:gd name="T2" fmla="*/ 1034 w 1377"/>
                <a:gd name="T3" fmla="*/ 90 h 840"/>
                <a:gd name="T4" fmla="*/ 691 w 1377"/>
                <a:gd name="T5" fmla="*/ 0 h 840"/>
                <a:gd name="T6" fmla="*/ 343 w 1377"/>
                <a:gd name="T7" fmla="*/ 90 h 840"/>
                <a:gd name="T8" fmla="*/ 0 w 1377"/>
                <a:gd name="T9" fmla="*/ 181 h 840"/>
                <a:gd name="T10" fmla="*/ 0 w 1377"/>
                <a:gd name="T11" fmla="*/ 181 h 840"/>
                <a:gd name="T12" fmla="*/ 0 w 1377"/>
                <a:gd name="T13" fmla="*/ 840 h 840"/>
                <a:gd name="T14" fmla="*/ 1377 w 1377"/>
                <a:gd name="T15" fmla="*/ 840 h 840"/>
                <a:gd name="T16" fmla="*/ 1377 w 1377"/>
                <a:gd name="T17" fmla="*/ 181 h 840"/>
                <a:gd name="T18" fmla="*/ 1377 w 1377"/>
                <a:gd name="T19" fmla="*/ 181 h 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7" h="840">
                  <a:moveTo>
                    <a:pt x="1377" y="181"/>
                  </a:moveTo>
                  <a:lnTo>
                    <a:pt x="1034" y="90"/>
                  </a:lnTo>
                  <a:lnTo>
                    <a:pt x="691" y="0"/>
                  </a:lnTo>
                  <a:lnTo>
                    <a:pt x="343" y="90"/>
                  </a:lnTo>
                  <a:lnTo>
                    <a:pt x="0" y="181"/>
                  </a:lnTo>
                  <a:lnTo>
                    <a:pt x="0" y="840"/>
                  </a:lnTo>
                  <a:lnTo>
                    <a:pt x="1377" y="840"/>
                  </a:lnTo>
                  <a:lnTo>
                    <a:pt x="1377" y="181"/>
                  </a:lnTo>
                  <a:close/>
                </a:path>
              </a:pathLst>
            </a:custGeom>
            <a:solidFill>
              <a:srgbClr val="0070C0"/>
            </a:solidFill>
            <a:ln>
              <a:noFill/>
            </a:ln>
          </p:spPr>
          <p:txBody>
            <a:bodyPr/>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70" name="TextBox 269"/>
            <p:cNvSpPr txBox="1"/>
            <p:nvPr/>
          </p:nvSpPr>
          <p:spPr>
            <a:xfrm>
              <a:off x="1578885" y="2152402"/>
              <a:ext cx="818922" cy="573496"/>
            </a:xfrm>
            <a:prstGeom prst="rect">
              <a:avLst/>
            </a:prstGeom>
            <a:noFill/>
          </p:spPr>
          <p:txBody>
            <a:bodyPr wrap="none">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4640" dirty="0">
                  <a:solidFill>
                    <a:prstClr val="white"/>
                  </a:solidFill>
                  <a:latin typeface="+mn-lt"/>
                  <a:ea typeface="+mn-ea"/>
                  <a:cs typeface="+mn-ea"/>
                  <a:sym typeface="+mn-lt"/>
                </a:rPr>
                <a:t>75</a:t>
              </a:r>
              <a:r>
                <a:rPr lang="en-US" altLang="zh-CN" sz="3375" dirty="0">
                  <a:solidFill>
                    <a:prstClr val="white"/>
                  </a:solidFill>
                  <a:latin typeface="+mn-lt"/>
                  <a:ea typeface="+mn-ea"/>
                  <a:cs typeface="+mn-ea"/>
                  <a:sym typeface="+mn-lt"/>
                </a:rPr>
                <a:t>%</a:t>
              </a:r>
              <a:endParaRPr lang="zh-CN" altLang="en-US" sz="4640" dirty="0">
                <a:solidFill>
                  <a:prstClr val="white"/>
                </a:solidFill>
                <a:latin typeface="+mn-lt"/>
                <a:ea typeface="+mn-ea"/>
                <a:cs typeface="+mn-ea"/>
                <a:sym typeface="+mn-lt"/>
              </a:endParaRPr>
            </a:p>
          </p:txBody>
        </p:sp>
      </p:grpSp>
      <p:grpSp>
        <p:nvGrpSpPr>
          <p:cNvPr id="3" name="组合 2"/>
          <p:cNvGrpSpPr/>
          <p:nvPr/>
        </p:nvGrpSpPr>
        <p:grpSpPr>
          <a:xfrm>
            <a:off x="1260583" y="4528501"/>
            <a:ext cx="3073157" cy="1158293"/>
            <a:chOff x="895350" y="3220592"/>
            <a:chExt cx="2185988" cy="823913"/>
          </a:xfrm>
          <a:solidFill>
            <a:schemeClr val="bg1">
              <a:lumMod val="65000"/>
            </a:schemeClr>
          </a:solidFill>
          <a:effectLst>
            <a:outerShdw blurRad="419100" dist="419100" dir="5400000" algn="ctr" rotWithShape="0">
              <a:srgbClr val="000000">
                <a:alpha val="43137"/>
              </a:srgbClr>
            </a:outerShdw>
          </a:effectLst>
        </p:grpSpPr>
        <p:sp>
          <p:nvSpPr>
            <p:cNvPr id="20525" name="Freeform 7"/>
            <p:cNvSpPr/>
            <p:nvPr/>
          </p:nvSpPr>
          <p:spPr bwMode="auto">
            <a:xfrm>
              <a:off x="895350" y="3220592"/>
              <a:ext cx="2185988" cy="823913"/>
            </a:xfrm>
            <a:custGeom>
              <a:avLst/>
              <a:gdLst>
                <a:gd name="T0" fmla="*/ 0 w 1377"/>
                <a:gd name="T1" fmla="*/ 0 h 519"/>
                <a:gd name="T2" fmla="*/ 0 w 1377"/>
                <a:gd name="T3" fmla="*/ 334 h 519"/>
                <a:gd name="T4" fmla="*/ 0 w 1377"/>
                <a:gd name="T5" fmla="*/ 334 h 519"/>
                <a:gd name="T6" fmla="*/ 343 w 1377"/>
                <a:gd name="T7" fmla="*/ 424 h 519"/>
                <a:gd name="T8" fmla="*/ 691 w 1377"/>
                <a:gd name="T9" fmla="*/ 519 h 519"/>
                <a:gd name="T10" fmla="*/ 1034 w 1377"/>
                <a:gd name="T11" fmla="*/ 424 h 519"/>
                <a:gd name="T12" fmla="*/ 1377 w 1377"/>
                <a:gd name="T13" fmla="*/ 334 h 519"/>
                <a:gd name="T14" fmla="*/ 1377 w 1377"/>
                <a:gd name="T15" fmla="*/ 334 h 519"/>
                <a:gd name="T16" fmla="*/ 1377 w 1377"/>
                <a:gd name="T17" fmla="*/ 0 h 519"/>
                <a:gd name="T18" fmla="*/ 0 w 1377"/>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7" h="519">
                  <a:moveTo>
                    <a:pt x="0" y="0"/>
                  </a:moveTo>
                  <a:lnTo>
                    <a:pt x="0" y="334"/>
                  </a:lnTo>
                  <a:lnTo>
                    <a:pt x="343" y="424"/>
                  </a:lnTo>
                  <a:lnTo>
                    <a:pt x="691" y="519"/>
                  </a:lnTo>
                  <a:lnTo>
                    <a:pt x="1034" y="424"/>
                  </a:lnTo>
                  <a:lnTo>
                    <a:pt x="1377" y="334"/>
                  </a:lnTo>
                  <a:lnTo>
                    <a:pt x="1377" y="0"/>
                  </a:lnTo>
                  <a:lnTo>
                    <a:pt x="0" y="0"/>
                  </a:lnTo>
                  <a:close/>
                </a:path>
              </a:pathLst>
            </a:custGeom>
            <a:grpFill/>
            <a:ln>
              <a:noFill/>
            </a:ln>
          </p:spPr>
          <p:txBody>
            <a:bodyPr/>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71" name="TextBox 270"/>
            <p:cNvSpPr txBox="1"/>
            <p:nvPr/>
          </p:nvSpPr>
          <p:spPr>
            <a:xfrm>
              <a:off x="1555508" y="3257302"/>
              <a:ext cx="865672" cy="573496"/>
            </a:xfrm>
            <a:prstGeom prst="rect">
              <a:avLst/>
            </a:prstGeom>
            <a:grpFill/>
          </p:spPr>
          <p:txBody>
            <a:bodyPr wrap="none">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4640" dirty="0">
                  <a:solidFill>
                    <a:prstClr val="white"/>
                  </a:solidFill>
                  <a:latin typeface="+mn-lt"/>
                  <a:ea typeface="+mn-ea"/>
                  <a:cs typeface="+mn-ea"/>
                  <a:sym typeface="+mn-lt"/>
                </a:rPr>
                <a:t>25</a:t>
              </a:r>
              <a:r>
                <a:rPr lang="en-US" altLang="zh-CN" sz="3375" dirty="0">
                  <a:solidFill>
                    <a:prstClr val="white"/>
                  </a:solidFill>
                  <a:latin typeface="+mn-lt"/>
                  <a:ea typeface="+mn-ea"/>
                  <a:cs typeface="+mn-ea"/>
                  <a:sym typeface="+mn-lt"/>
                </a:rPr>
                <a:t>%</a:t>
              </a:r>
              <a:endParaRPr lang="zh-CN" altLang="en-US" sz="4640" dirty="0">
                <a:solidFill>
                  <a:prstClr val="white"/>
                </a:solidFill>
                <a:latin typeface="+mn-lt"/>
                <a:ea typeface="+mn-ea"/>
                <a:cs typeface="+mn-ea"/>
                <a:sym typeface="+mn-lt"/>
              </a:endParaRPr>
            </a:p>
          </p:txBody>
        </p:sp>
      </p:grpSp>
      <p:grpSp>
        <p:nvGrpSpPr>
          <p:cNvPr id="53" name="组合 52"/>
          <p:cNvGrpSpPr/>
          <p:nvPr/>
        </p:nvGrpSpPr>
        <p:grpSpPr>
          <a:xfrm>
            <a:off x="4957197" y="1963732"/>
            <a:ext cx="7039940" cy="3980930"/>
            <a:chOff x="822960" y="944346"/>
            <a:chExt cx="5345193" cy="2861434"/>
          </a:xfrm>
          <a:effectLst/>
        </p:grpSpPr>
        <p:grpSp>
          <p:nvGrpSpPr>
            <p:cNvPr id="54" name="组合 53"/>
            <p:cNvGrpSpPr/>
            <p:nvPr/>
          </p:nvGrpSpPr>
          <p:grpSpPr>
            <a:xfrm>
              <a:off x="822960" y="1221874"/>
              <a:ext cx="5345193" cy="2583906"/>
              <a:chOff x="822960" y="1221874"/>
              <a:chExt cx="5345193" cy="2583906"/>
            </a:xfrm>
          </p:grpSpPr>
          <p:graphicFrame>
            <p:nvGraphicFramePr>
              <p:cNvPr id="56" name="图表 55"/>
              <p:cNvGraphicFramePr/>
              <p:nvPr/>
            </p:nvGraphicFramePr>
            <p:xfrm>
              <a:off x="822960" y="1221874"/>
              <a:ext cx="5345193" cy="2583906"/>
            </p:xfrm>
            <a:graphic>
              <a:graphicData uri="http://schemas.openxmlformats.org/drawingml/2006/chart">
                <c:chart xmlns:c="http://schemas.openxmlformats.org/drawingml/2006/chart" xmlns:r="http://schemas.openxmlformats.org/officeDocument/2006/relationships" r:id="rId3"/>
              </a:graphicData>
            </a:graphic>
          </p:graphicFrame>
          <p:sp>
            <p:nvSpPr>
              <p:cNvPr id="57" name="矩形 56"/>
              <p:cNvSpPr/>
              <p:nvPr/>
            </p:nvSpPr>
            <p:spPr>
              <a:xfrm>
                <a:off x="1391995" y="1457629"/>
                <a:ext cx="305737" cy="159605"/>
              </a:xfrm>
              <a:prstGeom prst="rect">
                <a:avLst/>
              </a:prstGeom>
            </p:spPr>
            <p:txBody>
              <a:bodyPr wrap="none">
                <a:spAutoFit/>
              </a:bodyPr>
              <a:lstStyle/>
              <a:p>
                <a:pPr defTabSz="481965"/>
                <a:r>
                  <a:rPr lang="zh-CN" altLang="en-US" sz="845" b="1" dirty="0">
                    <a:solidFill>
                      <a:srgbClr val="3D3F41"/>
                    </a:solidFill>
                    <a:latin typeface="+mn-lt"/>
                    <a:ea typeface="+mn-ea"/>
                    <a:cs typeface="+mn-ea"/>
                    <a:sym typeface="+mn-lt"/>
                  </a:rPr>
                  <a:t>万人</a:t>
                </a:r>
              </a:p>
            </p:txBody>
          </p:sp>
          <p:sp>
            <p:nvSpPr>
              <p:cNvPr id="58" name="TextBox 9"/>
              <p:cNvSpPr txBox="1"/>
              <p:nvPr/>
            </p:nvSpPr>
            <p:spPr>
              <a:xfrm>
                <a:off x="4808441" y="1458829"/>
                <a:ext cx="388501" cy="159605"/>
              </a:xfrm>
              <a:prstGeom prst="rect">
                <a:avLst/>
              </a:prstGeom>
              <a:noFill/>
            </p:spPr>
            <p:txBody>
              <a:bodyPr wrap="none" rtlCol="0">
                <a:spAutoFit/>
              </a:bodyPr>
              <a:lstStyle/>
              <a:p>
                <a:pPr defTabSz="481965"/>
                <a:r>
                  <a:rPr lang="zh-CN" altLang="en-US" sz="845" b="1" dirty="0">
                    <a:solidFill>
                      <a:srgbClr val="3D3F41"/>
                    </a:solidFill>
                    <a:latin typeface="+mn-lt"/>
                    <a:ea typeface="+mn-ea"/>
                    <a:cs typeface="+mn-ea"/>
                    <a:sym typeface="+mn-lt"/>
                  </a:rPr>
                  <a:t>增长率</a:t>
                </a:r>
              </a:p>
            </p:txBody>
          </p:sp>
        </p:grpSp>
        <p:sp>
          <p:nvSpPr>
            <p:cNvPr id="55" name="矩形 54"/>
            <p:cNvSpPr/>
            <p:nvPr/>
          </p:nvSpPr>
          <p:spPr>
            <a:xfrm>
              <a:off x="2555636" y="944346"/>
              <a:ext cx="1476594" cy="241228"/>
            </a:xfrm>
            <a:prstGeom prst="rect">
              <a:avLst/>
            </a:prstGeom>
            <a:solidFill>
              <a:srgbClr val="0070C0"/>
            </a:solidFill>
          </p:spPr>
          <p:txBody>
            <a:bodyPr wrap="none">
              <a:spAutoFit/>
            </a:bodyPr>
            <a:lstStyle/>
            <a:p>
              <a:pPr defTabSz="481965"/>
              <a:r>
                <a:rPr lang="zh-CN" altLang="en-US" sz="1580" b="1" dirty="0">
                  <a:solidFill>
                    <a:prstClr val="white"/>
                  </a:solidFill>
                  <a:latin typeface="+mn-lt"/>
                  <a:ea typeface="+mn-ea"/>
                  <a:cs typeface="+mn-ea"/>
                  <a:sym typeface="+mn-lt"/>
                </a:rPr>
                <a:t>******规模及占比情况</a:t>
              </a:r>
            </a:p>
          </p:txBody>
        </p:sp>
      </p:grpSp>
      <p:sp>
        <p:nvSpPr>
          <p:cNvPr id="5" name="文本占位符 4"/>
          <p:cNvSpPr>
            <a:spLocks noGrp="1"/>
          </p:cNvSpPr>
          <p:nvPr>
            <p:ph type="body" sz="quarter" idx="13"/>
          </p:nvPr>
        </p:nvSpPr>
        <p:spPr/>
        <p:txBody>
          <a:bodyPr/>
          <a:lstStyle/>
          <a:p>
            <a:r>
              <a:rPr lang="zh-CN" altLang="en-US" dirty="0">
                <a:cs typeface="+mn-ea"/>
                <a:sym typeface="+mn-lt"/>
              </a:rPr>
              <a:t>点击输入标题内容</a:t>
            </a:r>
          </a:p>
        </p:txBody>
      </p:sp>
      <p:sp>
        <p:nvSpPr>
          <p:cNvPr id="15"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t>33</a:t>
            </a:fld>
            <a:endParaRPr lang="zh-CN" altLang="en-US" dirty="0">
              <a:latin typeface="+mn-lt"/>
              <a:ea typeface="+mn-ea"/>
              <a:cs typeface="+mn-ea"/>
              <a:sym typeface="+mn-lt"/>
            </a:endParaRPr>
          </a:p>
        </p:txBody>
      </p:sp>
      <p:pic>
        <p:nvPicPr>
          <p:cNvPr id="17" name="图片 16" descr="大连海事大学"/>
          <p:cNvPicPr>
            <a:picLocks noChangeAspect="1"/>
          </p:cNvPicPr>
          <p:nvPr/>
        </p:nvPicPr>
        <p:blipFill>
          <a:blip r:embed="rId4"/>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left)">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流程图: 终止 4"/>
          <p:cNvSpPr>
            <a:spLocks noChangeArrowheads="1"/>
          </p:cNvSpPr>
          <p:nvPr/>
        </p:nvSpPr>
        <p:spPr bwMode="auto">
          <a:xfrm>
            <a:off x="4208202" y="2119923"/>
            <a:ext cx="1195116" cy="279531"/>
          </a:xfrm>
          <a:prstGeom prst="flowChartTerminator">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lIns="96404" tIns="48203" rIns="96404" bIns="4820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7" name="流程图: 终止 12"/>
          <p:cNvSpPr>
            <a:spLocks noChangeArrowheads="1"/>
          </p:cNvSpPr>
          <p:nvPr/>
        </p:nvSpPr>
        <p:spPr bwMode="auto">
          <a:xfrm rot="10800000">
            <a:off x="7657968" y="3807141"/>
            <a:ext cx="1193443" cy="281204"/>
          </a:xfrm>
          <a:prstGeom prst="flowChartTerminator">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lIns="96404" tIns="48203" rIns="96404" bIns="4820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2" name="流程图: 终止 19"/>
          <p:cNvSpPr>
            <a:spLocks noChangeArrowheads="1"/>
          </p:cNvSpPr>
          <p:nvPr/>
        </p:nvSpPr>
        <p:spPr bwMode="auto">
          <a:xfrm>
            <a:off x="4208202" y="5512781"/>
            <a:ext cx="1195116" cy="279529"/>
          </a:xfrm>
          <a:prstGeom prst="flowChartTerminator">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lIns="96404" tIns="48203" rIns="96404" bIns="4820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grpSp>
        <p:nvGrpSpPr>
          <p:cNvPr id="3" name="组合 2"/>
          <p:cNvGrpSpPr/>
          <p:nvPr/>
        </p:nvGrpSpPr>
        <p:grpSpPr>
          <a:xfrm>
            <a:off x="1896643" y="1560861"/>
            <a:ext cx="2857232" cy="1365847"/>
            <a:chOff x="1797050" y="1479550"/>
            <a:chExt cx="2709863" cy="1295400"/>
          </a:xfrm>
          <a:effectLst>
            <a:outerShdw blurRad="419100" dist="419100" dir="5400000" algn="ctr" rotWithShape="0">
              <a:srgbClr val="000000">
                <a:alpha val="43137"/>
              </a:srgbClr>
            </a:outerShdw>
          </a:effectLst>
        </p:grpSpPr>
        <p:sp>
          <p:nvSpPr>
            <p:cNvPr id="29700" name="流程图: 延期 2"/>
            <p:cNvSpPr>
              <a:spLocks noChangeArrowheads="1"/>
            </p:cNvSpPr>
            <p:nvPr/>
          </p:nvSpPr>
          <p:spPr bwMode="auto">
            <a:xfrm>
              <a:off x="1797050" y="1479550"/>
              <a:ext cx="2709863" cy="1295400"/>
            </a:xfrm>
            <a:prstGeom prst="flowChartDelay">
              <a:avLst/>
            </a:prstGeom>
            <a:solidFill>
              <a:schemeClr val="tx1">
                <a:lumMod val="65000"/>
                <a:lumOff val="3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4" name="流程图: 联系 6"/>
            <p:cNvSpPr>
              <a:spLocks noChangeArrowheads="1"/>
            </p:cNvSpPr>
            <p:nvPr/>
          </p:nvSpPr>
          <p:spPr bwMode="auto">
            <a:xfrm>
              <a:off x="3962400" y="1946275"/>
              <a:ext cx="392113" cy="392113"/>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5" name="文本框 23"/>
            <p:cNvSpPr>
              <a:spLocks noChangeArrowheads="1"/>
            </p:cNvSpPr>
            <p:nvPr/>
          </p:nvSpPr>
          <p:spPr bwMode="auto">
            <a:xfrm>
              <a:off x="2424113" y="1679574"/>
              <a:ext cx="1385887" cy="10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6325" b="1">
                  <a:solidFill>
                    <a:schemeClr val="bg1"/>
                  </a:solidFill>
                  <a:latin typeface="+mn-lt"/>
                  <a:ea typeface="+mn-ea"/>
                  <a:cs typeface="+mn-ea"/>
                  <a:sym typeface="+mn-lt"/>
                </a:rPr>
                <a:t>01</a:t>
              </a:r>
              <a:endParaRPr lang="zh-CN" altLang="en-US" sz="6325" b="1" dirty="0">
                <a:solidFill>
                  <a:schemeClr val="bg1"/>
                </a:solidFill>
                <a:latin typeface="+mn-lt"/>
                <a:ea typeface="+mn-ea"/>
                <a:cs typeface="+mn-ea"/>
                <a:sym typeface="+mn-lt"/>
              </a:endParaRPr>
            </a:p>
          </p:txBody>
        </p:sp>
      </p:grpSp>
      <p:grpSp>
        <p:nvGrpSpPr>
          <p:cNvPr id="5" name="组合 4"/>
          <p:cNvGrpSpPr/>
          <p:nvPr/>
        </p:nvGrpSpPr>
        <p:grpSpPr>
          <a:xfrm>
            <a:off x="8305746" y="3281558"/>
            <a:ext cx="2857232" cy="1365847"/>
            <a:chOff x="7875588" y="3111500"/>
            <a:chExt cx="2709862" cy="1295400"/>
          </a:xfrm>
          <a:effectLst>
            <a:outerShdw blurRad="419100" dist="419100" dir="5400000" algn="ctr" rotWithShape="0">
              <a:srgbClr val="000000">
                <a:alpha val="43137"/>
              </a:srgbClr>
            </a:outerShdw>
          </a:effectLst>
        </p:grpSpPr>
        <p:sp>
          <p:nvSpPr>
            <p:cNvPr id="29705" name="流程图: 延期 10"/>
            <p:cNvSpPr>
              <a:spLocks noChangeArrowheads="1"/>
            </p:cNvSpPr>
            <p:nvPr/>
          </p:nvSpPr>
          <p:spPr bwMode="auto">
            <a:xfrm rot="10800000">
              <a:off x="7875588" y="3111500"/>
              <a:ext cx="2709862" cy="1295400"/>
            </a:xfrm>
            <a:prstGeom prst="flowChartDelay">
              <a:avLst/>
            </a:prstGeom>
            <a:solidFill>
              <a:schemeClr val="tx1">
                <a:lumMod val="65000"/>
                <a:lumOff val="3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9" name="流程图: 联系 14"/>
            <p:cNvSpPr>
              <a:spLocks noChangeArrowheads="1"/>
            </p:cNvSpPr>
            <p:nvPr/>
          </p:nvSpPr>
          <p:spPr bwMode="auto">
            <a:xfrm rot="10800000">
              <a:off x="8027988" y="3546475"/>
              <a:ext cx="393700" cy="393700"/>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6" name="文本框 24"/>
            <p:cNvSpPr>
              <a:spLocks noChangeArrowheads="1"/>
            </p:cNvSpPr>
            <p:nvPr/>
          </p:nvSpPr>
          <p:spPr bwMode="auto">
            <a:xfrm>
              <a:off x="8899525" y="3251200"/>
              <a:ext cx="1123950" cy="10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6325" b="1" dirty="0">
                  <a:solidFill>
                    <a:schemeClr val="bg1"/>
                  </a:solidFill>
                  <a:latin typeface="+mn-lt"/>
                  <a:ea typeface="+mn-ea"/>
                  <a:cs typeface="+mn-ea"/>
                  <a:sym typeface="+mn-lt"/>
                </a:rPr>
                <a:t>02</a:t>
              </a:r>
              <a:endParaRPr lang="zh-CN" altLang="en-US" sz="6325" b="1" dirty="0">
                <a:solidFill>
                  <a:schemeClr val="bg1"/>
                </a:solidFill>
                <a:latin typeface="+mn-lt"/>
                <a:ea typeface="+mn-ea"/>
                <a:cs typeface="+mn-ea"/>
                <a:sym typeface="+mn-lt"/>
              </a:endParaRPr>
            </a:p>
          </p:txBody>
        </p:sp>
      </p:grpSp>
      <p:grpSp>
        <p:nvGrpSpPr>
          <p:cNvPr id="8" name="组合 7"/>
          <p:cNvGrpSpPr/>
          <p:nvPr/>
        </p:nvGrpSpPr>
        <p:grpSpPr>
          <a:xfrm>
            <a:off x="1896643" y="4953718"/>
            <a:ext cx="2857232" cy="1365847"/>
            <a:chOff x="1797050" y="4697413"/>
            <a:chExt cx="2709863" cy="1295400"/>
          </a:xfrm>
          <a:effectLst>
            <a:outerShdw blurRad="419100" dist="419100" dir="5400000" algn="ctr" rotWithShape="0">
              <a:srgbClr val="000000">
                <a:alpha val="43137"/>
              </a:srgbClr>
            </a:outerShdw>
          </a:effectLst>
        </p:grpSpPr>
        <p:sp>
          <p:nvSpPr>
            <p:cNvPr id="29710" name="流程图: 延期 17"/>
            <p:cNvSpPr>
              <a:spLocks noChangeArrowheads="1"/>
            </p:cNvSpPr>
            <p:nvPr/>
          </p:nvSpPr>
          <p:spPr bwMode="auto">
            <a:xfrm>
              <a:off x="1797050" y="4697413"/>
              <a:ext cx="2709863" cy="1295400"/>
            </a:xfrm>
            <a:prstGeom prst="flowChartDelay">
              <a:avLst/>
            </a:prstGeom>
            <a:solidFill>
              <a:schemeClr val="tx1">
                <a:lumMod val="65000"/>
                <a:lumOff val="3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4" name="流程图: 联系 21"/>
            <p:cNvSpPr>
              <a:spLocks noChangeArrowheads="1"/>
            </p:cNvSpPr>
            <p:nvPr/>
          </p:nvSpPr>
          <p:spPr bwMode="auto">
            <a:xfrm>
              <a:off x="3962400" y="5164138"/>
              <a:ext cx="392113" cy="392112"/>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7" name="文本框 25"/>
            <p:cNvSpPr>
              <a:spLocks noChangeArrowheads="1"/>
            </p:cNvSpPr>
            <p:nvPr/>
          </p:nvSpPr>
          <p:spPr bwMode="auto">
            <a:xfrm>
              <a:off x="2424113" y="4837113"/>
              <a:ext cx="1385887" cy="10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6325" b="1">
                  <a:solidFill>
                    <a:schemeClr val="bg1"/>
                  </a:solidFill>
                  <a:latin typeface="+mn-lt"/>
                  <a:ea typeface="+mn-ea"/>
                  <a:cs typeface="+mn-ea"/>
                  <a:sym typeface="+mn-lt"/>
                </a:rPr>
                <a:t>03</a:t>
              </a:r>
              <a:endParaRPr lang="zh-CN" altLang="en-US" sz="6325" b="1">
                <a:solidFill>
                  <a:schemeClr val="bg1"/>
                </a:solidFill>
                <a:latin typeface="+mn-lt"/>
                <a:ea typeface="+mn-ea"/>
                <a:cs typeface="+mn-ea"/>
                <a:sym typeface="+mn-lt"/>
              </a:endParaRPr>
            </a:p>
          </p:txBody>
        </p:sp>
      </p:grpSp>
      <p:grpSp>
        <p:nvGrpSpPr>
          <p:cNvPr id="4" name="组合 3"/>
          <p:cNvGrpSpPr/>
          <p:nvPr/>
        </p:nvGrpSpPr>
        <p:grpSpPr>
          <a:xfrm>
            <a:off x="4857648" y="1480517"/>
            <a:ext cx="6305325" cy="1524864"/>
            <a:chOff x="4605338" y="1403350"/>
            <a:chExt cx="5980112" cy="1446213"/>
          </a:xfrm>
          <a:effectLst>
            <a:outerShdw blurRad="419100" dist="419100" dir="5400000" algn="ctr" rotWithShape="0">
              <a:srgbClr val="000000">
                <a:alpha val="43137"/>
              </a:srgbClr>
            </a:outerShdw>
          </a:effectLst>
        </p:grpSpPr>
        <p:sp>
          <p:nvSpPr>
            <p:cNvPr id="29701" name="流程图: 延期 3"/>
            <p:cNvSpPr>
              <a:spLocks noChangeArrowheads="1"/>
            </p:cNvSpPr>
            <p:nvPr/>
          </p:nvSpPr>
          <p:spPr bwMode="auto">
            <a:xfrm rot="10800000">
              <a:off x="4605338" y="1403350"/>
              <a:ext cx="5980112" cy="1446213"/>
            </a:xfrm>
            <a:prstGeom prst="flowChartDelay">
              <a:avLst/>
            </a:prstGeom>
            <a:solidFill>
              <a:srgbClr val="0070C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3" name="流程图: 联系 5"/>
            <p:cNvSpPr>
              <a:spLocks noChangeArrowheads="1"/>
            </p:cNvSpPr>
            <p:nvPr/>
          </p:nvSpPr>
          <p:spPr bwMode="auto">
            <a:xfrm>
              <a:off x="4733925" y="1946275"/>
              <a:ext cx="392113" cy="392113"/>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8" name="文本框 26"/>
            <p:cNvSpPr>
              <a:spLocks noChangeArrowheads="1"/>
            </p:cNvSpPr>
            <p:nvPr/>
          </p:nvSpPr>
          <p:spPr bwMode="auto">
            <a:xfrm>
              <a:off x="6846889" y="1644650"/>
              <a:ext cx="3402010" cy="105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p:txBody>
        </p:sp>
      </p:grpSp>
      <p:grpSp>
        <p:nvGrpSpPr>
          <p:cNvPr id="6" name="组合 5"/>
          <p:cNvGrpSpPr/>
          <p:nvPr/>
        </p:nvGrpSpPr>
        <p:grpSpPr>
          <a:xfrm>
            <a:off x="1896639" y="3202890"/>
            <a:ext cx="6307000" cy="1523189"/>
            <a:chOff x="1797050" y="3036888"/>
            <a:chExt cx="5981700" cy="1444625"/>
          </a:xfrm>
          <a:effectLst>
            <a:outerShdw blurRad="419100" dist="419100" dir="5400000" algn="ctr" rotWithShape="0">
              <a:srgbClr val="000000">
                <a:alpha val="43137"/>
              </a:srgbClr>
            </a:outerShdw>
          </a:effectLst>
        </p:grpSpPr>
        <p:sp>
          <p:nvSpPr>
            <p:cNvPr id="29706" name="流程图: 延期 11"/>
            <p:cNvSpPr>
              <a:spLocks noChangeArrowheads="1"/>
            </p:cNvSpPr>
            <p:nvPr/>
          </p:nvSpPr>
          <p:spPr bwMode="auto">
            <a:xfrm>
              <a:off x="1797050" y="3036888"/>
              <a:ext cx="5981700" cy="1444625"/>
            </a:xfrm>
            <a:prstGeom prst="flowChartDelay">
              <a:avLst/>
            </a:prstGeom>
            <a:solidFill>
              <a:srgbClr val="0070C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8" name="流程图: 联系 13"/>
            <p:cNvSpPr>
              <a:spLocks noChangeArrowheads="1"/>
            </p:cNvSpPr>
            <p:nvPr/>
          </p:nvSpPr>
          <p:spPr bwMode="auto">
            <a:xfrm rot="10800000">
              <a:off x="7256463" y="3546475"/>
              <a:ext cx="393700" cy="393700"/>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9" name="文本框 27"/>
            <p:cNvSpPr>
              <a:spLocks noChangeArrowheads="1"/>
            </p:cNvSpPr>
            <p:nvPr/>
          </p:nvSpPr>
          <p:spPr bwMode="auto">
            <a:xfrm>
              <a:off x="2247899" y="3251200"/>
              <a:ext cx="3686176" cy="105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p:txBody>
        </p:sp>
      </p:grpSp>
      <p:grpSp>
        <p:nvGrpSpPr>
          <p:cNvPr id="7" name="组合 6"/>
          <p:cNvGrpSpPr/>
          <p:nvPr/>
        </p:nvGrpSpPr>
        <p:grpSpPr>
          <a:xfrm>
            <a:off x="4857648" y="4875051"/>
            <a:ext cx="6305325" cy="1523190"/>
            <a:chOff x="4605338" y="4622800"/>
            <a:chExt cx="5980112" cy="1444625"/>
          </a:xfrm>
          <a:effectLst>
            <a:outerShdw blurRad="419100" dist="419100" dir="5400000" algn="ctr" rotWithShape="0">
              <a:srgbClr val="000000">
                <a:alpha val="43137"/>
              </a:srgbClr>
            </a:outerShdw>
          </a:effectLst>
        </p:grpSpPr>
        <p:sp>
          <p:nvSpPr>
            <p:cNvPr id="29711" name="流程图: 延期 18"/>
            <p:cNvSpPr>
              <a:spLocks noChangeArrowheads="1"/>
            </p:cNvSpPr>
            <p:nvPr/>
          </p:nvSpPr>
          <p:spPr bwMode="auto">
            <a:xfrm rot="10800000">
              <a:off x="4605338" y="4622800"/>
              <a:ext cx="5980112" cy="1444625"/>
            </a:xfrm>
            <a:prstGeom prst="flowChartDelay">
              <a:avLst/>
            </a:prstGeom>
            <a:solidFill>
              <a:srgbClr val="0070C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3" name="流程图: 联系 20"/>
            <p:cNvSpPr>
              <a:spLocks noChangeArrowheads="1"/>
            </p:cNvSpPr>
            <p:nvPr/>
          </p:nvSpPr>
          <p:spPr bwMode="auto">
            <a:xfrm>
              <a:off x="4733925" y="5164138"/>
              <a:ext cx="392113" cy="392112"/>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20" name="文本框 28"/>
            <p:cNvSpPr>
              <a:spLocks noChangeArrowheads="1"/>
            </p:cNvSpPr>
            <p:nvPr/>
          </p:nvSpPr>
          <p:spPr bwMode="auto">
            <a:xfrm>
              <a:off x="6846889" y="4852988"/>
              <a:ext cx="3503610" cy="105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p:txBody>
        </p:sp>
      </p:grpSp>
      <p:sp>
        <p:nvSpPr>
          <p:cNvPr id="9" name="文本占位符 8"/>
          <p:cNvSpPr>
            <a:spLocks noGrp="1"/>
          </p:cNvSpPr>
          <p:nvPr>
            <p:ph type="body" sz="quarter" idx="13"/>
          </p:nvPr>
        </p:nvSpPr>
        <p:spPr/>
        <p:txBody>
          <a:bodyPr/>
          <a:lstStyle/>
          <a:p>
            <a:r>
              <a:rPr lang="zh-CN" altLang="en-US">
                <a:cs typeface="+mn-ea"/>
                <a:sym typeface="+mn-lt"/>
              </a:rPr>
              <a:t>点击输入标题内容</a:t>
            </a:r>
            <a:endParaRPr lang="zh-CN" altLang="en-US" dirty="0">
              <a:cs typeface="+mn-ea"/>
              <a:sym typeface="+mn-lt"/>
            </a:endParaRPr>
          </a:p>
        </p:txBody>
      </p:sp>
      <p:sp>
        <p:nvSpPr>
          <p:cNvPr id="30"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t>34</a:t>
            </a:fld>
            <a:endParaRPr lang="zh-CN" altLang="en-US" dirty="0">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wipe(left)">
                                      <p:cBhvr>
                                        <p:cTn id="12" dur="500"/>
                                        <p:tgtEl>
                                          <p:spTgt spid="2970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29707"/>
                                        </p:tgtEl>
                                        <p:attrNameLst>
                                          <p:attrName>style.visibility</p:attrName>
                                        </p:attrNameLst>
                                      </p:cBhvr>
                                      <p:to>
                                        <p:strVal val="visible"/>
                                      </p:to>
                                    </p:set>
                                    <p:animEffect transition="in" filter="wipe(right)">
                                      <p:cBhvr>
                                        <p:cTn id="26" dur="500"/>
                                        <p:tgtEl>
                                          <p:spTgt spid="29707"/>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9712"/>
                                        </p:tgtEl>
                                        <p:attrNameLst>
                                          <p:attrName>style.visibility</p:attrName>
                                        </p:attrNameLst>
                                      </p:cBhvr>
                                      <p:to>
                                        <p:strVal val="visible"/>
                                      </p:to>
                                    </p:set>
                                    <p:animEffect transition="in" filter="wipe(left)">
                                      <p:cBhvr>
                                        <p:cTn id="40" dur="500"/>
                                        <p:tgtEl>
                                          <p:spTgt spid="29712"/>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nimBg="1"/>
      <p:bldP spid="29707" grpId="0" animBg="1"/>
      <p:bldP spid="297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8721796" y="2016047"/>
            <a:ext cx="3515398" cy="2910504"/>
          </a:xfrm>
          <a:prstGeom prst="rect">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0" name="矩形 29"/>
          <p:cNvSpPr/>
          <p:nvPr/>
        </p:nvSpPr>
        <p:spPr>
          <a:xfrm>
            <a:off x="4897631" y="2009174"/>
            <a:ext cx="3515398" cy="2910504"/>
          </a:xfrm>
          <a:prstGeom prst="rect">
            <a:avLst/>
          </a:pr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矩形 11"/>
          <p:cNvSpPr/>
          <p:nvPr/>
        </p:nvSpPr>
        <p:spPr>
          <a:xfrm>
            <a:off x="1104075" y="2016047"/>
            <a:ext cx="3515398" cy="2910504"/>
          </a:xfrm>
          <a:prstGeom prst="rect">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2380" y="2180503"/>
            <a:ext cx="3323336" cy="2216638"/>
          </a:xfrm>
          <a:prstGeom prst="rect">
            <a:avLst/>
          </a:prstGeom>
          <a:effectLst>
            <a:outerShdw blurRad="419100" dist="165100" dir="5400000" algn="ctr" rotWithShape="0">
              <a:srgbClr val="000000">
                <a:alpha val="43137"/>
              </a:srgbClr>
            </a:outerShdw>
          </a:effectLst>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7028" y="2192380"/>
            <a:ext cx="3296605" cy="2198809"/>
          </a:xfrm>
          <a:prstGeom prst="rect">
            <a:avLst/>
          </a:prstGeom>
          <a:effectLst>
            <a:outerShdw blurRad="419100" dist="165100" dir="5400000" algn="ctr" rotWithShape="0">
              <a:srgbClr val="000000">
                <a:alpha val="43137"/>
              </a:srgbClr>
            </a:outerShdw>
          </a:effec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2523" y="2170920"/>
            <a:ext cx="3333944" cy="2230225"/>
          </a:xfrm>
          <a:prstGeom prst="rect">
            <a:avLst/>
          </a:prstGeom>
          <a:effectLst>
            <a:outerShdw blurRad="419100" dist="165100" dir="5400000" algn="ctr" rotWithShape="0">
              <a:srgbClr val="000000">
                <a:alpha val="43137"/>
              </a:srgbClr>
            </a:outerShdw>
          </a:effectLst>
        </p:spPr>
      </p:pic>
      <p:sp>
        <p:nvSpPr>
          <p:cNvPr id="24" name="文本框 23"/>
          <p:cNvSpPr txBox="1"/>
          <p:nvPr/>
        </p:nvSpPr>
        <p:spPr>
          <a:xfrm>
            <a:off x="2296066" y="4500990"/>
            <a:ext cx="1233068" cy="369332"/>
          </a:xfrm>
          <a:prstGeom prst="rect">
            <a:avLst/>
          </a:prstGeom>
          <a:noFill/>
        </p:spPr>
        <p:txBody>
          <a:bodyPr wrap="square" rtlCol="0">
            <a:spAutoFit/>
          </a:bodyPr>
          <a:lstStyle/>
          <a:p>
            <a:r>
              <a:rPr lang="zh-CN" altLang="en-US" dirty="0">
                <a:solidFill>
                  <a:schemeClr val="bg1"/>
                </a:solidFill>
                <a:latin typeface="+mn-lt"/>
                <a:ea typeface="+mn-ea"/>
                <a:cs typeface="+mn-ea"/>
                <a:sym typeface="+mn-lt"/>
              </a:rPr>
              <a:t>项目名称</a:t>
            </a:r>
            <a:endParaRPr lang="en-US" altLang="zh-CN" dirty="0">
              <a:solidFill>
                <a:schemeClr val="bg1"/>
              </a:solidFill>
              <a:latin typeface="+mn-lt"/>
              <a:ea typeface="+mn-ea"/>
              <a:cs typeface="+mn-ea"/>
              <a:sym typeface="+mn-lt"/>
            </a:endParaRPr>
          </a:p>
        </p:txBody>
      </p:sp>
      <p:sp>
        <p:nvSpPr>
          <p:cNvPr id="25" name="文本框 24"/>
          <p:cNvSpPr txBox="1"/>
          <p:nvPr/>
        </p:nvSpPr>
        <p:spPr>
          <a:xfrm>
            <a:off x="1212277" y="5602666"/>
            <a:ext cx="3555579" cy="733214"/>
          </a:xfrm>
          <a:prstGeom prst="rect">
            <a:avLst/>
          </a:prstGeom>
          <a:noFill/>
        </p:spPr>
        <p:txBody>
          <a:bodyPr wrap="square" rtlCol="0">
            <a:spAutoFit/>
          </a:bodyPr>
          <a:lstStyle/>
          <a:p>
            <a:pPr algn="just">
              <a:lnSpc>
                <a:spcPct val="130000"/>
              </a:lnSpc>
            </a:pPr>
            <a:r>
              <a:rPr lang="zh-CN" altLang="en-US" sz="1685" spc="53" dirty="0">
                <a:solidFill>
                  <a:schemeClr val="tx1">
                    <a:lumMod val="65000"/>
                    <a:lumOff val="35000"/>
                  </a:schemeClr>
                </a:solidFill>
                <a:latin typeface="+mn-lt"/>
                <a:ea typeface="+mn-ea"/>
                <a:cs typeface="+mn-ea"/>
                <a:sym typeface="+mn-lt"/>
              </a:rPr>
              <a:t>点击添加具体文本内容，可根据自己需要自主设置字号颜色</a:t>
            </a:r>
          </a:p>
        </p:txBody>
      </p:sp>
      <p:sp>
        <p:nvSpPr>
          <p:cNvPr id="27" name="文本框 26"/>
          <p:cNvSpPr txBox="1"/>
          <p:nvPr/>
        </p:nvSpPr>
        <p:spPr>
          <a:xfrm>
            <a:off x="5019227" y="5602666"/>
            <a:ext cx="3518984" cy="733214"/>
          </a:xfrm>
          <a:prstGeom prst="rect">
            <a:avLst/>
          </a:prstGeom>
          <a:noFill/>
        </p:spPr>
        <p:txBody>
          <a:bodyPr wrap="square" rtlCol="0">
            <a:spAutoFit/>
          </a:bodyPr>
          <a:lstStyle/>
          <a:p>
            <a:pPr algn="just">
              <a:lnSpc>
                <a:spcPct val="130000"/>
              </a:lnSpc>
            </a:pPr>
            <a:r>
              <a:rPr lang="zh-CN" altLang="en-US" sz="1685" spc="53" dirty="0">
                <a:solidFill>
                  <a:schemeClr val="tx1">
                    <a:lumMod val="65000"/>
                    <a:lumOff val="35000"/>
                  </a:schemeClr>
                </a:solidFill>
                <a:latin typeface="+mn-lt"/>
                <a:ea typeface="+mn-ea"/>
                <a:cs typeface="+mn-ea"/>
                <a:sym typeface="+mn-lt"/>
              </a:rPr>
              <a:t>点击添加具体文本内容，可根据自己需要自主设置字号颜色</a:t>
            </a:r>
          </a:p>
        </p:txBody>
      </p:sp>
      <p:sp>
        <p:nvSpPr>
          <p:cNvPr id="29" name="文本框 28"/>
          <p:cNvSpPr txBox="1"/>
          <p:nvPr/>
        </p:nvSpPr>
        <p:spPr>
          <a:xfrm>
            <a:off x="8825507" y="5602666"/>
            <a:ext cx="3544668" cy="733214"/>
          </a:xfrm>
          <a:prstGeom prst="rect">
            <a:avLst/>
          </a:prstGeom>
          <a:noFill/>
        </p:spPr>
        <p:txBody>
          <a:bodyPr wrap="square" rtlCol="0">
            <a:spAutoFit/>
          </a:bodyPr>
          <a:lstStyle/>
          <a:p>
            <a:pPr algn="just">
              <a:lnSpc>
                <a:spcPct val="130000"/>
              </a:lnSpc>
            </a:pPr>
            <a:r>
              <a:rPr lang="zh-CN" altLang="en-US" sz="1685" spc="53" dirty="0">
                <a:solidFill>
                  <a:schemeClr val="tx1">
                    <a:lumMod val="65000"/>
                    <a:lumOff val="35000"/>
                  </a:schemeClr>
                </a:solidFill>
                <a:latin typeface="+mn-lt"/>
                <a:ea typeface="+mn-ea"/>
                <a:cs typeface="+mn-ea"/>
                <a:sym typeface="+mn-lt"/>
              </a:rPr>
              <a:t>点击添加具体文本内容，可根据自己需要自主设置字号颜色</a:t>
            </a:r>
          </a:p>
        </p:txBody>
      </p:sp>
      <p:sp>
        <p:nvSpPr>
          <p:cNvPr id="26" name="文本框 25"/>
          <p:cNvSpPr txBox="1"/>
          <p:nvPr/>
        </p:nvSpPr>
        <p:spPr>
          <a:xfrm>
            <a:off x="6116052" y="4500990"/>
            <a:ext cx="1173513" cy="369332"/>
          </a:xfrm>
          <a:prstGeom prst="rect">
            <a:avLst/>
          </a:prstGeom>
          <a:noFill/>
        </p:spPr>
        <p:txBody>
          <a:bodyPr wrap="square" rtlCol="0">
            <a:spAutoFit/>
          </a:bodyPr>
          <a:lstStyle/>
          <a:p>
            <a:r>
              <a:rPr lang="zh-CN" altLang="en-US" dirty="0">
                <a:solidFill>
                  <a:schemeClr val="bg1"/>
                </a:solidFill>
                <a:latin typeface="+mn-lt"/>
                <a:ea typeface="+mn-ea"/>
                <a:cs typeface="+mn-ea"/>
                <a:sym typeface="+mn-lt"/>
              </a:rPr>
              <a:t>项目名称</a:t>
            </a:r>
            <a:endParaRPr lang="en-US" altLang="zh-CN" dirty="0">
              <a:solidFill>
                <a:schemeClr val="bg1"/>
              </a:solidFill>
              <a:latin typeface="+mn-lt"/>
              <a:ea typeface="+mn-ea"/>
              <a:cs typeface="+mn-ea"/>
              <a:sym typeface="+mn-lt"/>
            </a:endParaRPr>
          </a:p>
        </p:txBody>
      </p:sp>
      <p:sp>
        <p:nvSpPr>
          <p:cNvPr id="28" name="文本框 27"/>
          <p:cNvSpPr txBox="1"/>
          <p:nvPr/>
        </p:nvSpPr>
        <p:spPr>
          <a:xfrm>
            <a:off x="9894293" y="4505691"/>
            <a:ext cx="1170402" cy="369332"/>
          </a:xfrm>
          <a:prstGeom prst="rect">
            <a:avLst/>
          </a:prstGeom>
          <a:noFill/>
        </p:spPr>
        <p:txBody>
          <a:bodyPr wrap="square" rtlCol="0">
            <a:spAutoFit/>
          </a:bodyPr>
          <a:lstStyle/>
          <a:p>
            <a:r>
              <a:rPr lang="zh-CN" altLang="en-US" dirty="0">
                <a:solidFill>
                  <a:schemeClr val="bg1"/>
                </a:solidFill>
                <a:latin typeface="+mn-lt"/>
                <a:ea typeface="+mn-ea"/>
                <a:cs typeface="+mn-ea"/>
                <a:sym typeface="+mn-lt"/>
              </a:rPr>
              <a:t>项目名称</a:t>
            </a:r>
            <a:endParaRPr lang="en-US" altLang="zh-CN" dirty="0">
              <a:solidFill>
                <a:schemeClr val="bg1"/>
              </a:solidFill>
              <a:latin typeface="+mn-lt"/>
              <a:ea typeface="+mn-ea"/>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pic>
        <p:nvPicPr>
          <p:cNvPr id="17" name="图片 16" descr="大连海事大学"/>
          <p:cNvPicPr>
            <a:picLocks noChangeAspect="1"/>
          </p:cNvPicPr>
          <p:nvPr/>
        </p:nvPicPr>
        <p:blipFill>
          <a:blip r:embed="rId6"/>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500"/>
                                        <p:tgtEl>
                                          <p:spTgt spid="3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1500"/>
                            </p:stCondLst>
                            <p:childTnLst>
                              <p:par>
                                <p:cTn id="41" presetID="14" presetClass="entr" presetSubtype="10"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Effect transition="in" filter="randombar(horizontal)">
                                      <p:cBhvr>
                                        <p:cTn id="43" dur="500"/>
                                        <p:tgtEl>
                                          <p:spTgt spid="29"/>
                                        </p:tgtEl>
                                      </p:cBhvr>
                                    </p:animEffect>
                                  </p:childTnLst>
                                </p:cTn>
                              </p:par>
                              <p:par>
                                <p:cTn id="44" presetID="14" presetClass="entr" presetSubtype="10" fill="hold" grpId="0" nodeType="withEffect">
                                  <p:stCondLst>
                                    <p:cond delay="0"/>
                                  </p:stCondLst>
                                  <p:iterate type="lt">
                                    <p:tmPct val="10000"/>
                                  </p:iterate>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iterate type="lt">
                                    <p:tmPct val="10000"/>
                                  </p:iterate>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12" grpId="0" animBg="1"/>
      <p:bldP spid="24" grpId="0"/>
      <p:bldP spid="25" grpId="0"/>
      <p:bldP spid="27" grpId="0"/>
      <p:bldP spid="29" grpId="0"/>
      <p:bldP spid="26"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latin typeface="+mn-lt"/>
                <a:cs typeface="+mn-ea"/>
                <a:sym typeface="+mn-lt"/>
              </a:rPr>
              <a:t>03</a:t>
            </a:r>
            <a:endParaRPr lang="zh-CN" altLang="en-US" dirty="0">
              <a:latin typeface="+mn-lt"/>
              <a:cs typeface="+mn-ea"/>
              <a:sym typeface="+mn-lt"/>
            </a:endParaRPr>
          </a:p>
        </p:txBody>
      </p:sp>
      <p:sp>
        <p:nvSpPr>
          <p:cNvPr id="4" name="文本占位符 3"/>
          <p:cNvSpPr>
            <a:spLocks noGrp="1"/>
          </p:cNvSpPr>
          <p:nvPr>
            <p:ph type="body" sz="quarter" idx="12"/>
          </p:nvPr>
        </p:nvSpPr>
        <p:spPr/>
        <p:txBody>
          <a:bodyPr/>
          <a:lstStyle/>
          <a:p>
            <a:r>
              <a:rPr lang="zh-CN" altLang="en-US" dirty="0">
                <a:latin typeface="+mn-lt"/>
                <a:cs typeface="+mn-ea"/>
                <a:sym typeface="+mn-lt"/>
              </a:rPr>
              <a:t>研究思路及过程</a:t>
            </a:r>
          </a:p>
        </p:txBody>
      </p:sp>
      <p:sp>
        <p:nvSpPr>
          <p:cNvPr id="5" name="文本占位符 4"/>
          <p:cNvSpPr>
            <a:spLocks noGrp="1"/>
          </p:cNvSpPr>
          <p:nvPr>
            <p:ph type="body" sz="quarter" idx="13"/>
          </p:nvPr>
        </p:nvSpPr>
        <p:spPr/>
        <p:txBody>
          <a:bodyPr/>
          <a:lstStyle/>
          <a:p>
            <a:r>
              <a:rPr lang="zh-CN" altLang="en-US" dirty="0">
                <a:latin typeface="+mn-lt"/>
                <a:cs typeface="+mn-ea"/>
                <a:sym typeface="+mn-lt"/>
              </a:rPr>
              <a:t>输入副标题</a:t>
            </a:r>
            <a:endParaRPr lang="en-US" altLang="zh-CN" dirty="0">
              <a:latin typeface="+mn-lt"/>
              <a:cs typeface="+mn-ea"/>
              <a:sym typeface="+mn-lt"/>
            </a:endParaRPr>
          </a:p>
          <a:p>
            <a:r>
              <a:rPr lang="zh-CN" altLang="en-US" dirty="0">
                <a:latin typeface="+mn-lt"/>
                <a:cs typeface="+mn-ea"/>
                <a:sym typeface="+mn-lt"/>
              </a:rPr>
              <a:t>输入副标题</a:t>
            </a:r>
          </a:p>
        </p:txBody>
      </p:sp>
      <p:sp>
        <p:nvSpPr>
          <p:cNvPr id="6" name="文本占位符 5"/>
          <p:cNvSpPr>
            <a:spLocks noGrp="1"/>
          </p:cNvSpPr>
          <p:nvPr>
            <p:ph type="body" sz="quarter" idx="14"/>
          </p:nvPr>
        </p:nvSpPr>
        <p:spPr/>
        <p:txBody>
          <a:bodyPr/>
          <a:lstStyle/>
          <a:p>
            <a:r>
              <a:rPr lang="zh-CN" altLang="en-US" dirty="0">
                <a:latin typeface="+mn-lt"/>
                <a:cs typeface="+mn-ea"/>
                <a:sym typeface="+mn-lt"/>
              </a:rPr>
              <a:t>输入副标题</a:t>
            </a:r>
            <a:endParaRPr lang="en-US" altLang="zh-CN" dirty="0">
              <a:latin typeface="+mn-lt"/>
              <a:cs typeface="+mn-ea"/>
              <a:sym typeface="+mn-lt"/>
            </a:endParaRPr>
          </a:p>
          <a:p>
            <a:r>
              <a:rPr lang="zh-CN" altLang="en-US" dirty="0">
                <a:latin typeface="+mn-lt"/>
                <a:cs typeface="+mn-ea"/>
                <a:sym typeface="+mn-lt"/>
              </a:rPr>
              <a:t>输入副标题</a:t>
            </a: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8735" y="2032149"/>
            <a:ext cx="1772994" cy="1772994"/>
            <a:chOff x="570271" y="1590446"/>
            <a:chExt cx="1681548" cy="1681548"/>
          </a:xfrm>
          <a:effectLst>
            <a:outerShdw blurRad="419100" dist="419100" dir="5400000" algn="ctr" rotWithShape="0">
              <a:srgbClr val="000000">
                <a:alpha val="43137"/>
              </a:srgbClr>
            </a:outerShdw>
          </a:effectLst>
        </p:grpSpPr>
        <p:sp>
          <p:nvSpPr>
            <p:cNvPr id="5" name="Oval 1"/>
            <p:cNvSpPr/>
            <p:nvPr/>
          </p:nvSpPr>
          <p:spPr bwMode="auto">
            <a:xfrm>
              <a:off x="570271" y="1590446"/>
              <a:ext cx="1681548" cy="1681548"/>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pic>
          <p:nvPicPr>
            <p:cNvPr id="6" name="Picture 2" descr="C:\Users\User\Desktop\Indalia\Icons\adult.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29130" y="1936594"/>
              <a:ext cx="763828" cy="989252"/>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29" name="组合 28"/>
          <p:cNvGrpSpPr/>
          <p:nvPr/>
        </p:nvGrpSpPr>
        <p:grpSpPr>
          <a:xfrm>
            <a:off x="7209685" y="2032149"/>
            <a:ext cx="1772994" cy="1772994"/>
            <a:chOff x="6773854" y="1590447"/>
            <a:chExt cx="1681548" cy="1681548"/>
          </a:xfrm>
          <a:effectLst>
            <a:outerShdw blurRad="419100" dist="419100" dir="5400000" algn="ctr" rotWithShape="0">
              <a:srgbClr val="000000">
                <a:alpha val="43137"/>
              </a:srgbClr>
            </a:outerShdw>
          </a:effectLst>
        </p:grpSpPr>
        <p:sp>
          <p:nvSpPr>
            <p:cNvPr id="3" name="Oval 14"/>
            <p:cNvSpPr/>
            <p:nvPr/>
          </p:nvSpPr>
          <p:spPr bwMode="auto">
            <a:xfrm>
              <a:off x="6773854" y="1590447"/>
              <a:ext cx="1681548" cy="1681548"/>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pic>
          <p:nvPicPr>
            <p:cNvPr id="7" name="Picture 3" descr="C:\Users\User\Desktop\Indalia\Icons\amount.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190288" y="2052920"/>
              <a:ext cx="848677" cy="701153"/>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3897448" y="2037179"/>
            <a:ext cx="1772994" cy="1772994"/>
            <a:chOff x="3632454" y="1595216"/>
            <a:chExt cx="1681548" cy="1681548"/>
          </a:xfrm>
          <a:effectLst>
            <a:outerShdw blurRad="419100" dist="419100" dir="5400000" algn="ctr" rotWithShape="0">
              <a:srgbClr val="000000">
                <a:alpha val="43137"/>
              </a:srgbClr>
            </a:outerShdw>
          </a:effectLst>
        </p:grpSpPr>
        <p:sp>
          <p:nvSpPr>
            <p:cNvPr id="4" name="Oval 13"/>
            <p:cNvSpPr/>
            <p:nvPr/>
          </p:nvSpPr>
          <p:spPr bwMode="auto">
            <a:xfrm>
              <a:off x="3632454" y="1595216"/>
              <a:ext cx="1681548" cy="1681548"/>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pic>
          <p:nvPicPr>
            <p:cNvPr id="8" name="Picture 4" descr="C:\Users\User\Desktop\Indalia\Icons\like3.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139682" y="2090098"/>
              <a:ext cx="667092" cy="626796"/>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0" name="组合 29"/>
          <p:cNvGrpSpPr/>
          <p:nvPr/>
        </p:nvGrpSpPr>
        <p:grpSpPr>
          <a:xfrm>
            <a:off x="10548206" y="2027030"/>
            <a:ext cx="1772994" cy="1772994"/>
            <a:chOff x="9940181" y="1585592"/>
            <a:chExt cx="1681548" cy="1681548"/>
          </a:xfrm>
          <a:effectLst>
            <a:outerShdw blurRad="419100" dist="419100" dir="5400000" algn="ctr" rotWithShape="0">
              <a:srgbClr val="000000">
                <a:alpha val="43137"/>
              </a:srgbClr>
            </a:outerShdw>
          </a:effectLst>
        </p:grpSpPr>
        <p:sp>
          <p:nvSpPr>
            <p:cNvPr id="9" name="Oval 15"/>
            <p:cNvSpPr/>
            <p:nvPr/>
          </p:nvSpPr>
          <p:spPr bwMode="auto">
            <a:xfrm>
              <a:off x="9940181" y="1585592"/>
              <a:ext cx="1681548" cy="1681548"/>
            </a:xfrm>
            <a:prstGeom prst="ellipse">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pic>
          <p:nvPicPr>
            <p:cNvPr id="10" name="Picture 5" descr="C:\Users\User\Desktop\Indalia\Icons\money31.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30378" y="2075789"/>
              <a:ext cx="701153" cy="701153"/>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1" name="Plus 2"/>
          <p:cNvSpPr/>
          <p:nvPr/>
        </p:nvSpPr>
        <p:spPr bwMode="auto">
          <a:xfrm>
            <a:off x="2791943" y="2547594"/>
            <a:ext cx="731859" cy="731860"/>
          </a:xfrm>
          <a:prstGeom prst="mathPlus">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04" tIns="48203" rIns="96404" bIns="48203"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12" name="Equal 3"/>
          <p:cNvSpPr/>
          <p:nvPr/>
        </p:nvSpPr>
        <p:spPr bwMode="auto">
          <a:xfrm>
            <a:off x="9446619" y="2608746"/>
            <a:ext cx="609563" cy="609563"/>
          </a:xfrm>
          <a:prstGeom prst="mathEqual">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04" tIns="48203" rIns="96404" bIns="48203"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13" name="Rectangle 6"/>
          <p:cNvSpPr/>
          <p:nvPr/>
        </p:nvSpPr>
        <p:spPr bwMode="auto">
          <a:xfrm>
            <a:off x="10704382" y="4245683"/>
            <a:ext cx="1741247" cy="495114"/>
          </a:xfrm>
          <a:prstGeom prst="rect">
            <a:avLst/>
          </a:prstGeom>
          <a:noFill/>
          <a:ln>
            <a:noFill/>
          </a:ln>
        </p:spPr>
        <p:txBody>
          <a:bodyPr lIns="0" tIns="0" rIns="0" bIns="0" anchor="ctr"/>
          <a:lstStyle/>
          <a:p>
            <a:r>
              <a:rPr lang="zh-CN" altLang="en-US" sz="2000" dirty="0">
                <a:solidFill>
                  <a:schemeClr val="tx1">
                    <a:lumMod val="75000"/>
                    <a:lumOff val="25000"/>
                  </a:schemeClr>
                </a:solidFill>
                <a:latin typeface="+mn-lt"/>
                <a:ea typeface="+mn-ea"/>
                <a:cs typeface="+mn-ea"/>
                <a:sym typeface="+mn-lt"/>
              </a:rPr>
              <a:t>点击更新内容</a:t>
            </a:r>
            <a:endParaRPr lang="en-US" sz="2000" dirty="0">
              <a:solidFill>
                <a:schemeClr val="tx1">
                  <a:lumMod val="75000"/>
                  <a:lumOff val="25000"/>
                </a:schemeClr>
              </a:solidFill>
              <a:latin typeface="+mn-lt"/>
              <a:ea typeface="+mn-ea"/>
              <a:cs typeface="+mn-ea"/>
              <a:sym typeface="+mn-lt"/>
            </a:endParaRPr>
          </a:p>
        </p:txBody>
      </p:sp>
      <p:sp>
        <p:nvSpPr>
          <p:cNvPr id="15" name="Rectangle 6"/>
          <p:cNvSpPr/>
          <p:nvPr/>
        </p:nvSpPr>
        <p:spPr bwMode="auto">
          <a:xfrm>
            <a:off x="7424558" y="4245683"/>
            <a:ext cx="1690384" cy="495114"/>
          </a:xfrm>
          <a:prstGeom prst="rect">
            <a:avLst/>
          </a:prstGeom>
          <a:noFill/>
          <a:ln>
            <a:noFill/>
          </a:ln>
        </p:spPr>
        <p:txBody>
          <a:bodyPr lIns="0" tIns="0" rIns="0" bIns="0" anchor="ctr"/>
          <a:lstStyle/>
          <a:p>
            <a:r>
              <a:rPr lang="zh-CN" altLang="en-US" sz="2000" dirty="0">
                <a:solidFill>
                  <a:schemeClr val="tx1">
                    <a:lumMod val="75000"/>
                    <a:lumOff val="25000"/>
                  </a:schemeClr>
                </a:solidFill>
                <a:latin typeface="+mn-lt"/>
                <a:ea typeface="+mn-ea"/>
                <a:cs typeface="+mn-ea"/>
                <a:sym typeface="+mn-lt"/>
              </a:rPr>
              <a:t>点击更新内容</a:t>
            </a:r>
            <a:endParaRPr lang="en-US" sz="2000" dirty="0">
              <a:solidFill>
                <a:schemeClr val="tx1">
                  <a:lumMod val="75000"/>
                  <a:lumOff val="25000"/>
                </a:schemeClr>
              </a:solidFill>
              <a:latin typeface="+mn-lt"/>
              <a:ea typeface="+mn-ea"/>
              <a:cs typeface="+mn-ea"/>
              <a:sym typeface="+mn-lt"/>
            </a:endParaRPr>
          </a:p>
        </p:txBody>
      </p:sp>
      <p:sp>
        <p:nvSpPr>
          <p:cNvPr id="17" name="Rectangle 6"/>
          <p:cNvSpPr/>
          <p:nvPr/>
        </p:nvSpPr>
        <p:spPr bwMode="auto">
          <a:xfrm>
            <a:off x="4017351" y="4245683"/>
            <a:ext cx="1690242" cy="495114"/>
          </a:xfrm>
          <a:prstGeom prst="rect">
            <a:avLst/>
          </a:prstGeom>
          <a:noFill/>
          <a:ln>
            <a:noFill/>
          </a:ln>
        </p:spPr>
        <p:txBody>
          <a:bodyPr lIns="0" tIns="0" rIns="0" bIns="0" anchor="ctr"/>
          <a:lstStyle/>
          <a:p>
            <a:r>
              <a:rPr lang="zh-CN" altLang="en-US" sz="2000" dirty="0">
                <a:solidFill>
                  <a:schemeClr val="tx1">
                    <a:lumMod val="75000"/>
                    <a:lumOff val="25000"/>
                  </a:schemeClr>
                </a:solidFill>
                <a:latin typeface="+mn-lt"/>
                <a:ea typeface="+mn-ea"/>
                <a:cs typeface="+mn-ea"/>
                <a:sym typeface="+mn-lt"/>
              </a:rPr>
              <a:t>点击更新内容</a:t>
            </a:r>
            <a:endParaRPr lang="en-US" sz="2000" dirty="0">
              <a:solidFill>
                <a:schemeClr val="tx1">
                  <a:lumMod val="75000"/>
                  <a:lumOff val="25000"/>
                </a:schemeClr>
              </a:solidFill>
              <a:latin typeface="+mn-lt"/>
              <a:ea typeface="+mn-ea"/>
              <a:cs typeface="+mn-ea"/>
              <a:sym typeface="+mn-lt"/>
            </a:endParaRPr>
          </a:p>
        </p:txBody>
      </p:sp>
      <p:sp>
        <p:nvSpPr>
          <p:cNvPr id="19" name="Rectangle 6"/>
          <p:cNvSpPr/>
          <p:nvPr/>
        </p:nvSpPr>
        <p:spPr bwMode="auto">
          <a:xfrm>
            <a:off x="788644" y="4245683"/>
            <a:ext cx="1633683" cy="495114"/>
          </a:xfrm>
          <a:prstGeom prst="rect">
            <a:avLst/>
          </a:prstGeom>
          <a:noFill/>
          <a:ln>
            <a:noFill/>
          </a:ln>
        </p:spPr>
        <p:txBody>
          <a:bodyPr lIns="0" tIns="0" rIns="0" bIns="0" anchor="ctr"/>
          <a:lstStyle/>
          <a:p>
            <a:r>
              <a:rPr lang="zh-CN" altLang="en-US" sz="2000" dirty="0">
                <a:solidFill>
                  <a:schemeClr val="tx1">
                    <a:lumMod val="75000"/>
                    <a:lumOff val="25000"/>
                  </a:schemeClr>
                </a:solidFill>
                <a:latin typeface="+mn-lt"/>
                <a:ea typeface="+mn-ea"/>
                <a:cs typeface="+mn-ea"/>
                <a:sym typeface="+mn-lt"/>
              </a:rPr>
              <a:t>点击更新内容</a:t>
            </a:r>
            <a:endParaRPr lang="en-US" sz="2000" dirty="0">
              <a:solidFill>
                <a:schemeClr val="tx1">
                  <a:lumMod val="75000"/>
                  <a:lumOff val="25000"/>
                </a:schemeClr>
              </a:solidFill>
              <a:latin typeface="+mn-lt"/>
              <a:ea typeface="+mn-ea"/>
              <a:cs typeface="+mn-ea"/>
              <a:sym typeface="+mn-lt"/>
            </a:endParaRPr>
          </a:p>
        </p:txBody>
      </p:sp>
      <p:sp>
        <p:nvSpPr>
          <p:cNvPr id="21" name="Equal 34"/>
          <p:cNvSpPr/>
          <p:nvPr/>
        </p:nvSpPr>
        <p:spPr bwMode="auto">
          <a:xfrm>
            <a:off x="6173057" y="2608746"/>
            <a:ext cx="609563" cy="609563"/>
          </a:xfrm>
          <a:prstGeom prst="mathEqual">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04" tIns="48203" rIns="96404" bIns="48203"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14" name="文本占位符 13"/>
          <p:cNvSpPr>
            <a:spLocks noGrp="1"/>
          </p:cNvSpPr>
          <p:nvPr>
            <p:ph type="body" sz="quarter" idx="13"/>
          </p:nvPr>
        </p:nvSpPr>
        <p:spPr/>
        <p:txBody>
          <a:bodyPr/>
          <a:lstStyle/>
          <a:p>
            <a:r>
              <a:rPr lang="zh-CN" altLang="en-US" dirty="0">
                <a:cs typeface="+mn-ea"/>
                <a:sym typeface="+mn-lt"/>
              </a:rPr>
              <a:t>点击输入标题内容</a:t>
            </a:r>
          </a:p>
        </p:txBody>
      </p:sp>
      <p:sp>
        <p:nvSpPr>
          <p:cNvPr id="23"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t>37</a:t>
            </a:fld>
            <a:endParaRPr lang="zh-CN" altLang="en-US" dirty="0">
              <a:latin typeface="+mn-lt"/>
              <a:ea typeface="+mn-ea"/>
              <a:cs typeface="+mn-ea"/>
              <a:sym typeface="+mn-lt"/>
            </a:endParaRPr>
          </a:p>
        </p:txBody>
      </p:sp>
      <p:sp>
        <p:nvSpPr>
          <p:cNvPr id="24" name="矩形 1"/>
          <p:cNvSpPr>
            <a:spLocks noChangeArrowheads="1"/>
          </p:cNvSpPr>
          <p:nvPr/>
        </p:nvSpPr>
        <p:spPr bwMode="auto">
          <a:xfrm>
            <a:off x="576921" y="4776402"/>
            <a:ext cx="1956630" cy="1237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prstClr val="black">
                    <a:lumMod val="75000"/>
                    <a:lumOff val="25000"/>
                  </a:prstClr>
                </a:solidFill>
                <a:latin typeface="+mn-lt"/>
                <a:ea typeface="+mn-ea"/>
                <a:cs typeface="+mn-ea"/>
                <a:sym typeface="+mn-lt"/>
              </a:rPr>
              <a:t>单击此处添加文本单击此处添加文本单击此处添加文本</a:t>
            </a:r>
          </a:p>
        </p:txBody>
      </p:sp>
      <p:sp>
        <p:nvSpPr>
          <p:cNvPr id="25" name="矩形 1"/>
          <p:cNvSpPr>
            <a:spLocks noChangeArrowheads="1"/>
          </p:cNvSpPr>
          <p:nvPr/>
        </p:nvSpPr>
        <p:spPr bwMode="auto">
          <a:xfrm>
            <a:off x="3805635" y="4776402"/>
            <a:ext cx="1956630" cy="1237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prstClr val="black">
                    <a:lumMod val="75000"/>
                    <a:lumOff val="25000"/>
                  </a:prstClr>
                </a:solidFill>
                <a:latin typeface="+mn-lt"/>
                <a:ea typeface="+mn-ea"/>
                <a:cs typeface="+mn-ea"/>
                <a:sym typeface="+mn-lt"/>
              </a:rPr>
              <a:t>单击此处添加文本单击此处添加文本单击此处添加文本</a:t>
            </a:r>
          </a:p>
        </p:txBody>
      </p:sp>
      <p:sp>
        <p:nvSpPr>
          <p:cNvPr id="26" name="矩形 1"/>
          <p:cNvSpPr>
            <a:spLocks noChangeArrowheads="1"/>
          </p:cNvSpPr>
          <p:nvPr/>
        </p:nvSpPr>
        <p:spPr bwMode="auto">
          <a:xfrm>
            <a:off x="7220733" y="4776402"/>
            <a:ext cx="1956630" cy="1237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prstClr val="black">
                    <a:lumMod val="75000"/>
                    <a:lumOff val="25000"/>
                  </a:prstClr>
                </a:solidFill>
                <a:latin typeface="+mn-lt"/>
                <a:ea typeface="+mn-ea"/>
                <a:cs typeface="+mn-ea"/>
                <a:sym typeface="+mn-lt"/>
              </a:rPr>
              <a:t>单击此处添加文本单击此处添加文本单击此处添加文本</a:t>
            </a:r>
          </a:p>
        </p:txBody>
      </p:sp>
      <p:sp>
        <p:nvSpPr>
          <p:cNvPr id="27" name="矩形 1"/>
          <p:cNvSpPr>
            <a:spLocks noChangeArrowheads="1"/>
          </p:cNvSpPr>
          <p:nvPr/>
        </p:nvSpPr>
        <p:spPr bwMode="auto">
          <a:xfrm>
            <a:off x="10573389" y="4776402"/>
            <a:ext cx="1956630" cy="1237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prstClr val="black">
                    <a:lumMod val="75000"/>
                    <a:lumOff val="25000"/>
                  </a:prstClr>
                </a:solidFill>
                <a:latin typeface="+mn-lt"/>
                <a:ea typeface="+mn-ea"/>
                <a:cs typeface="+mn-ea"/>
                <a:sym typeface="+mn-lt"/>
              </a:rPr>
              <a:t>单击此处添加文本单击此处添加文本单击此处添加文本</a:t>
            </a:r>
          </a:p>
        </p:txBody>
      </p:sp>
      <p:pic>
        <p:nvPicPr>
          <p:cNvPr id="16" name="图片 15" descr="大连海事大学"/>
          <p:cNvPicPr>
            <a:picLocks noChangeAspect="1"/>
          </p:cNvPicPr>
          <p:nvPr/>
        </p:nvPicPr>
        <p:blipFill>
          <a:blip r:embed="rId11"/>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9" presetClass="entr" presetSubtype="0" decel="100000" fill="hold" grpId="0" nodeType="afterEffect">
                                  <p:stCondLst>
                                    <p:cond delay="0"/>
                                  </p:stCondLst>
                                  <p:iterate type="wd">
                                    <p:tmPct val="0"/>
                                  </p:iterate>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 calcmode="lin" valueType="num">
                                      <p:cBhvr>
                                        <p:cTn id="16" dur="500" fill="hold"/>
                                        <p:tgtEl>
                                          <p:spTgt spid="24"/>
                                        </p:tgtEl>
                                        <p:attrNameLst>
                                          <p:attrName>style.rotation</p:attrName>
                                        </p:attrNameLst>
                                      </p:cBhvr>
                                      <p:tavLst>
                                        <p:tav tm="0">
                                          <p:val>
                                            <p:fltVal val="360"/>
                                          </p:val>
                                        </p:tav>
                                        <p:tav tm="100000">
                                          <p:val>
                                            <p:fltVal val="0"/>
                                          </p:val>
                                        </p:tav>
                                      </p:tavLst>
                                    </p:anim>
                                    <p:animEffect transition="in" filter="fade">
                                      <p:cBhvr>
                                        <p:cTn id="17" dur="500"/>
                                        <p:tgtEl>
                                          <p:spTgt spid="24"/>
                                        </p:tgtEl>
                                      </p:cBhvr>
                                    </p:animEffect>
                                  </p:childTnLst>
                                </p:cTn>
                              </p:par>
                            </p:childTnLst>
                          </p:cTn>
                        </p:par>
                        <p:par>
                          <p:cTn id="18" fill="hold">
                            <p:stCondLst>
                              <p:cond delay="1500"/>
                            </p:stCondLst>
                            <p:childTnLst>
                              <p:par>
                                <p:cTn id="19" presetID="49" presetClass="entr" presetSubtype="0" decel="10000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 calcmode="lin" valueType="num">
                                      <p:cBhvr>
                                        <p:cTn id="23" dur="500" fill="hold"/>
                                        <p:tgtEl>
                                          <p:spTgt spid="19"/>
                                        </p:tgtEl>
                                        <p:attrNameLst>
                                          <p:attrName>style.rotation</p:attrName>
                                        </p:attrNameLst>
                                      </p:cBhvr>
                                      <p:tavLst>
                                        <p:tav tm="0">
                                          <p:val>
                                            <p:fltVal val="360"/>
                                          </p:val>
                                        </p:tav>
                                        <p:tav tm="100000">
                                          <p:val>
                                            <p:fltVal val="0"/>
                                          </p:val>
                                        </p:tav>
                                      </p:tavLst>
                                    </p:anim>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250" fill="hold"/>
                                        <p:tgtEl>
                                          <p:spTgt spid="11"/>
                                        </p:tgtEl>
                                        <p:attrNameLst>
                                          <p:attrName>ppt_w</p:attrName>
                                        </p:attrNameLst>
                                      </p:cBhvr>
                                      <p:tavLst>
                                        <p:tav tm="0">
                                          <p:val>
                                            <p:fltVal val="0"/>
                                          </p:val>
                                        </p:tav>
                                        <p:tav tm="100000">
                                          <p:val>
                                            <p:strVal val="#ppt_w"/>
                                          </p:val>
                                        </p:tav>
                                      </p:tavLst>
                                    </p:anim>
                                    <p:anim calcmode="lin" valueType="num">
                                      <p:cBhvr>
                                        <p:cTn id="30" dur="250" fill="hold"/>
                                        <p:tgtEl>
                                          <p:spTgt spid="11"/>
                                        </p:tgtEl>
                                        <p:attrNameLst>
                                          <p:attrName>ppt_h</p:attrName>
                                        </p:attrNameLst>
                                      </p:cBhvr>
                                      <p:tavLst>
                                        <p:tav tm="0">
                                          <p:val>
                                            <p:fltVal val="0"/>
                                          </p:val>
                                        </p:tav>
                                        <p:tav tm="100000">
                                          <p:val>
                                            <p:strVal val="#ppt_h"/>
                                          </p:val>
                                        </p:tav>
                                      </p:tavLst>
                                    </p:anim>
                                    <p:anim calcmode="lin" valueType="num">
                                      <p:cBhvr>
                                        <p:cTn id="31" dur="250" fill="hold"/>
                                        <p:tgtEl>
                                          <p:spTgt spid="11"/>
                                        </p:tgtEl>
                                        <p:attrNameLst>
                                          <p:attrName>style.rotation</p:attrName>
                                        </p:attrNameLst>
                                      </p:cBhvr>
                                      <p:tavLst>
                                        <p:tav tm="0">
                                          <p:val>
                                            <p:fltVal val="90"/>
                                          </p:val>
                                        </p:tav>
                                        <p:tav tm="100000">
                                          <p:val>
                                            <p:fltVal val="0"/>
                                          </p:val>
                                        </p:tav>
                                      </p:tavLst>
                                    </p:anim>
                                    <p:animEffect transition="in" filter="fade">
                                      <p:cBhvr>
                                        <p:cTn id="32" dur="250"/>
                                        <p:tgtEl>
                                          <p:spTgt spid="11"/>
                                        </p:tgtEl>
                                      </p:cBhvr>
                                    </p:animEffect>
                                  </p:childTnLst>
                                </p:cTn>
                              </p:par>
                            </p:childTnLst>
                          </p:cTn>
                        </p:par>
                        <p:par>
                          <p:cTn id="33" fill="hold">
                            <p:stCondLst>
                              <p:cond delay="500"/>
                            </p:stCondLst>
                            <p:childTnLst>
                              <p:par>
                                <p:cTn id="34" presetID="31"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1000" fill="hold"/>
                                        <p:tgtEl>
                                          <p:spTgt spid="28"/>
                                        </p:tgtEl>
                                        <p:attrNameLst>
                                          <p:attrName>ppt_w</p:attrName>
                                        </p:attrNameLst>
                                      </p:cBhvr>
                                      <p:tavLst>
                                        <p:tav tm="0">
                                          <p:val>
                                            <p:fltVal val="0"/>
                                          </p:val>
                                        </p:tav>
                                        <p:tav tm="100000">
                                          <p:val>
                                            <p:strVal val="#ppt_w"/>
                                          </p:val>
                                        </p:tav>
                                      </p:tavLst>
                                    </p:anim>
                                    <p:anim calcmode="lin" valueType="num">
                                      <p:cBhvr>
                                        <p:cTn id="37" dur="1000" fill="hold"/>
                                        <p:tgtEl>
                                          <p:spTgt spid="28"/>
                                        </p:tgtEl>
                                        <p:attrNameLst>
                                          <p:attrName>ppt_h</p:attrName>
                                        </p:attrNameLst>
                                      </p:cBhvr>
                                      <p:tavLst>
                                        <p:tav tm="0">
                                          <p:val>
                                            <p:fltVal val="0"/>
                                          </p:val>
                                        </p:tav>
                                        <p:tav tm="100000">
                                          <p:val>
                                            <p:strVal val="#ppt_h"/>
                                          </p:val>
                                        </p:tav>
                                      </p:tavLst>
                                    </p:anim>
                                    <p:anim calcmode="lin" valueType="num">
                                      <p:cBhvr>
                                        <p:cTn id="38" dur="1000" fill="hold"/>
                                        <p:tgtEl>
                                          <p:spTgt spid="28"/>
                                        </p:tgtEl>
                                        <p:attrNameLst>
                                          <p:attrName>style.rotation</p:attrName>
                                        </p:attrNameLst>
                                      </p:cBhvr>
                                      <p:tavLst>
                                        <p:tav tm="0">
                                          <p:val>
                                            <p:fltVal val="90"/>
                                          </p:val>
                                        </p:tav>
                                        <p:tav tm="100000">
                                          <p:val>
                                            <p:fltVal val="0"/>
                                          </p:val>
                                        </p:tav>
                                      </p:tavLst>
                                    </p:anim>
                                    <p:animEffect transition="in" filter="fade">
                                      <p:cBhvr>
                                        <p:cTn id="39" dur="1000"/>
                                        <p:tgtEl>
                                          <p:spTgt spid="28"/>
                                        </p:tgtEl>
                                      </p:cBhvr>
                                    </p:animEffect>
                                  </p:childTnLst>
                                </p:cTn>
                              </p:par>
                            </p:childTnLst>
                          </p:cTn>
                        </p:par>
                        <p:par>
                          <p:cTn id="40" fill="hold">
                            <p:stCondLst>
                              <p:cond delay="1500"/>
                            </p:stCondLst>
                            <p:childTnLst>
                              <p:par>
                                <p:cTn id="41" presetID="49" presetClass="entr" presetSubtype="0" decel="10000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childTnLst>
                          </p:cTn>
                        </p:par>
                        <p:par>
                          <p:cTn id="47" fill="hold">
                            <p:stCondLst>
                              <p:cond delay="2000"/>
                            </p:stCondLst>
                            <p:childTnLst>
                              <p:par>
                                <p:cTn id="48" presetID="49" presetClass="entr" presetSubtype="0" decel="10000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 calcmode="lin" valueType="num">
                                      <p:cBhvr>
                                        <p:cTn id="52" dur="500" fill="hold"/>
                                        <p:tgtEl>
                                          <p:spTgt spid="25"/>
                                        </p:tgtEl>
                                        <p:attrNameLst>
                                          <p:attrName>style.rotation</p:attrName>
                                        </p:attrNameLst>
                                      </p:cBhvr>
                                      <p:tavLst>
                                        <p:tav tm="0">
                                          <p:val>
                                            <p:fltVal val="360"/>
                                          </p:val>
                                        </p:tav>
                                        <p:tav tm="100000">
                                          <p:val>
                                            <p:fltVal val="0"/>
                                          </p:val>
                                        </p:tav>
                                      </p:tavLst>
                                    </p:anim>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250" fill="hold"/>
                                        <p:tgtEl>
                                          <p:spTgt spid="21"/>
                                        </p:tgtEl>
                                        <p:attrNameLst>
                                          <p:attrName>ppt_w</p:attrName>
                                        </p:attrNameLst>
                                      </p:cBhvr>
                                      <p:tavLst>
                                        <p:tav tm="0">
                                          <p:val>
                                            <p:fltVal val="0"/>
                                          </p:val>
                                        </p:tav>
                                        <p:tav tm="100000">
                                          <p:val>
                                            <p:strVal val="#ppt_w"/>
                                          </p:val>
                                        </p:tav>
                                      </p:tavLst>
                                    </p:anim>
                                    <p:anim calcmode="lin" valueType="num">
                                      <p:cBhvr>
                                        <p:cTn id="59" dur="250" fill="hold"/>
                                        <p:tgtEl>
                                          <p:spTgt spid="21"/>
                                        </p:tgtEl>
                                        <p:attrNameLst>
                                          <p:attrName>ppt_h</p:attrName>
                                        </p:attrNameLst>
                                      </p:cBhvr>
                                      <p:tavLst>
                                        <p:tav tm="0">
                                          <p:val>
                                            <p:fltVal val="0"/>
                                          </p:val>
                                        </p:tav>
                                        <p:tav tm="100000">
                                          <p:val>
                                            <p:strVal val="#ppt_h"/>
                                          </p:val>
                                        </p:tav>
                                      </p:tavLst>
                                    </p:anim>
                                    <p:anim calcmode="lin" valueType="num">
                                      <p:cBhvr>
                                        <p:cTn id="60" dur="250" fill="hold"/>
                                        <p:tgtEl>
                                          <p:spTgt spid="21"/>
                                        </p:tgtEl>
                                        <p:attrNameLst>
                                          <p:attrName>style.rotation</p:attrName>
                                        </p:attrNameLst>
                                      </p:cBhvr>
                                      <p:tavLst>
                                        <p:tav tm="0">
                                          <p:val>
                                            <p:fltVal val="90"/>
                                          </p:val>
                                        </p:tav>
                                        <p:tav tm="100000">
                                          <p:val>
                                            <p:fltVal val="0"/>
                                          </p:val>
                                        </p:tav>
                                      </p:tavLst>
                                    </p:anim>
                                    <p:animEffect transition="in" filter="fade">
                                      <p:cBhvr>
                                        <p:cTn id="61" dur="250"/>
                                        <p:tgtEl>
                                          <p:spTgt spid="21"/>
                                        </p:tgtEl>
                                      </p:cBhvr>
                                    </p:animEffect>
                                  </p:childTnLst>
                                </p:cTn>
                              </p:par>
                            </p:childTnLst>
                          </p:cTn>
                        </p:par>
                        <p:par>
                          <p:cTn id="62" fill="hold">
                            <p:stCondLst>
                              <p:cond delay="500"/>
                            </p:stCondLst>
                            <p:childTnLst>
                              <p:par>
                                <p:cTn id="63" presetID="31" presetClass="entr" presetSubtype="0"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1000" fill="hold"/>
                                        <p:tgtEl>
                                          <p:spTgt spid="29"/>
                                        </p:tgtEl>
                                        <p:attrNameLst>
                                          <p:attrName>ppt_w</p:attrName>
                                        </p:attrNameLst>
                                      </p:cBhvr>
                                      <p:tavLst>
                                        <p:tav tm="0">
                                          <p:val>
                                            <p:fltVal val="0"/>
                                          </p:val>
                                        </p:tav>
                                        <p:tav tm="100000">
                                          <p:val>
                                            <p:strVal val="#ppt_w"/>
                                          </p:val>
                                        </p:tav>
                                      </p:tavLst>
                                    </p:anim>
                                    <p:anim calcmode="lin" valueType="num">
                                      <p:cBhvr>
                                        <p:cTn id="66" dur="1000" fill="hold"/>
                                        <p:tgtEl>
                                          <p:spTgt spid="29"/>
                                        </p:tgtEl>
                                        <p:attrNameLst>
                                          <p:attrName>ppt_h</p:attrName>
                                        </p:attrNameLst>
                                      </p:cBhvr>
                                      <p:tavLst>
                                        <p:tav tm="0">
                                          <p:val>
                                            <p:fltVal val="0"/>
                                          </p:val>
                                        </p:tav>
                                        <p:tav tm="100000">
                                          <p:val>
                                            <p:strVal val="#ppt_h"/>
                                          </p:val>
                                        </p:tav>
                                      </p:tavLst>
                                    </p:anim>
                                    <p:anim calcmode="lin" valueType="num">
                                      <p:cBhvr>
                                        <p:cTn id="67" dur="1000" fill="hold"/>
                                        <p:tgtEl>
                                          <p:spTgt spid="29"/>
                                        </p:tgtEl>
                                        <p:attrNameLst>
                                          <p:attrName>style.rotation</p:attrName>
                                        </p:attrNameLst>
                                      </p:cBhvr>
                                      <p:tavLst>
                                        <p:tav tm="0">
                                          <p:val>
                                            <p:fltVal val="90"/>
                                          </p:val>
                                        </p:tav>
                                        <p:tav tm="100000">
                                          <p:val>
                                            <p:fltVal val="0"/>
                                          </p:val>
                                        </p:tav>
                                      </p:tavLst>
                                    </p:anim>
                                    <p:animEffect transition="in" filter="fade">
                                      <p:cBhvr>
                                        <p:cTn id="68" dur="1000"/>
                                        <p:tgtEl>
                                          <p:spTgt spid="29"/>
                                        </p:tgtEl>
                                      </p:cBhvr>
                                    </p:animEffect>
                                  </p:childTnLst>
                                </p:cTn>
                              </p:par>
                            </p:childTnLst>
                          </p:cTn>
                        </p:par>
                        <p:par>
                          <p:cTn id="69" fill="hold">
                            <p:stCondLst>
                              <p:cond delay="1500"/>
                            </p:stCondLst>
                            <p:childTnLst>
                              <p:par>
                                <p:cTn id="70" presetID="49" presetClass="entr" presetSubtype="0" decel="100000"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 calcmode="lin" valueType="num">
                                      <p:cBhvr>
                                        <p:cTn id="74" dur="500" fill="hold"/>
                                        <p:tgtEl>
                                          <p:spTgt spid="15"/>
                                        </p:tgtEl>
                                        <p:attrNameLst>
                                          <p:attrName>style.rotation</p:attrName>
                                        </p:attrNameLst>
                                      </p:cBhvr>
                                      <p:tavLst>
                                        <p:tav tm="0">
                                          <p:val>
                                            <p:fltVal val="360"/>
                                          </p:val>
                                        </p:tav>
                                        <p:tav tm="100000">
                                          <p:val>
                                            <p:fltVal val="0"/>
                                          </p:val>
                                        </p:tav>
                                      </p:tavLst>
                                    </p:anim>
                                    <p:animEffect transition="in" filter="fade">
                                      <p:cBhvr>
                                        <p:cTn id="75" dur="500"/>
                                        <p:tgtEl>
                                          <p:spTgt spid="15"/>
                                        </p:tgtEl>
                                      </p:cBhvr>
                                    </p:animEffect>
                                  </p:childTnLst>
                                </p:cTn>
                              </p:par>
                            </p:childTnLst>
                          </p:cTn>
                        </p:par>
                        <p:par>
                          <p:cTn id="76" fill="hold">
                            <p:stCondLst>
                              <p:cond delay="2000"/>
                            </p:stCondLst>
                            <p:childTnLst>
                              <p:par>
                                <p:cTn id="77" presetID="49" presetClass="entr" presetSubtype="0" decel="100000"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500" fill="hold"/>
                                        <p:tgtEl>
                                          <p:spTgt spid="26"/>
                                        </p:tgtEl>
                                        <p:attrNameLst>
                                          <p:attrName>ppt_w</p:attrName>
                                        </p:attrNameLst>
                                      </p:cBhvr>
                                      <p:tavLst>
                                        <p:tav tm="0">
                                          <p:val>
                                            <p:fltVal val="0"/>
                                          </p:val>
                                        </p:tav>
                                        <p:tav tm="100000">
                                          <p:val>
                                            <p:strVal val="#ppt_w"/>
                                          </p:val>
                                        </p:tav>
                                      </p:tavLst>
                                    </p:anim>
                                    <p:anim calcmode="lin" valueType="num">
                                      <p:cBhvr>
                                        <p:cTn id="80" dur="500" fill="hold"/>
                                        <p:tgtEl>
                                          <p:spTgt spid="26"/>
                                        </p:tgtEl>
                                        <p:attrNameLst>
                                          <p:attrName>ppt_h</p:attrName>
                                        </p:attrNameLst>
                                      </p:cBhvr>
                                      <p:tavLst>
                                        <p:tav tm="0">
                                          <p:val>
                                            <p:fltVal val="0"/>
                                          </p:val>
                                        </p:tav>
                                        <p:tav tm="100000">
                                          <p:val>
                                            <p:strVal val="#ppt_h"/>
                                          </p:val>
                                        </p:tav>
                                      </p:tavLst>
                                    </p:anim>
                                    <p:anim calcmode="lin" valueType="num">
                                      <p:cBhvr>
                                        <p:cTn id="81" dur="500" fill="hold"/>
                                        <p:tgtEl>
                                          <p:spTgt spid="26"/>
                                        </p:tgtEl>
                                        <p:attrNameLst>
                                          <p:attrName>style.rotation</p:attrName>
                                        </p:attrNameLst>
                                      </p:cBhvr>
                                      <p:tavLst>
                                        <p:tav tm="0">
                                          <p:val>
                                            <p:fltVal val="360"/>
                                          </p:val>
                                        </p:tav>
                                        <p:tav tm="100000">
                                          <p:val>
                                            <p:fltVal val="0"/>
                                          </p:val>
                                        </p:tav>
                                      </p:tavLst>
                                    </p:anim>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anim calcmode="lin" valueType="num">
                                      <p:cBhvr>
                                        <p:cTn id="87" dur="250" fill="hold"/>
                                        <p:tgtEl>
                                          <p:spTgt spid="12"/>
                                        </p:tgtEl>
                                        <p:attrNameLst>
                                          <p:attrName>ppt_w</p:attrName>
                                        </p:attrNameLst>
                                      </p:cBhvr>
                                      <p:tavLst>
                                        <p:tav tm="0">
                                          <p:val>
                                            <p:fltVal val="0"/>
                                          </p:val>
                                        </p:tav>
                                        <p:tav tm="100000">
                                          <p:val>
                                            <p:strVal val="#ppt_w"/>
                                          </p:val>
                                        </p:tav>
                                      </p:tavLst>
                                    </p:anim>
                                    <p:anim calcmode="lin" valueType="num">
                                      <p:cBhvr>
                                        <p:cTn id="88" dur="250" fill="hold"/>
                                        <p:tgtEl>
                                          <p:spTgt spid="12"/>
                                        </p:tgtEl>
                                        <p:attrNameLst>
                                          <p:attrName>ppt_h</p:attrName>
                                        </p:attrNameLst>
                                      </p:cBhvr>
                                      <p:tavLst>
                                        <p:tav tm="0">
                                          <p:val>
                                            <p:fltVal val="0"/>
                                          </p:val>
                                        </p:tav>
                                        <p:tav tm="100000">
                                          <p:val>
                                            <p:strVal val="#ppt_h"/>
                                          </p:val>
                                        </p:tav>
                                      </p:tavLst>
                                    </p:anim>
                                    <p:anim calcmode="lin" valueType="num">
                                      <p:cBhvr>
                                        <p:cTn id="89" dur="250" fill="hold"/>
                                        <p:tgtEl>
                                          <p:spTgt spid="12"/>
                                        </p:tgtEl>
                                        <p:attrNameLst>
                                          <p:attrName>style.rotation</p:attrName>
                                        </p:attrNameLst>
                                      </p:cBhvr>
                                      <p:tavLst>
                                        <p:tav tm="0">
                                          <p:val>
                                            <p:fltVal val="90"/>
                                          </p:val>
                                        </p:tav>
                                        <p:tav tm="100000">
                                          <p:val>
                                            <p:fltVal val="0"/>
                                          </p:val>
                                        </p:tav>
                                      </p:tavLst>
                                    </p:anim>
                                    <p:animEffect transition="in" filter="fade">
                                      <p:cBhvr>
                                        <p:cTn id="90" dur="250"/>
                                        <p:tgtEl>
                                          <p:spTgt spid="12"/>
                                        </p:tgtEl>
                                      </p:cBhvr>
                                    </p:animEffect>
                                  </p:childTnLst>
                                </p:cTn>
                              </p:par>
                            </p:childTnLst>
                          </p:cTn>
                        </p:par>
                        <p:par>
                          <p:cTn id="91" fill="hold">
                            <p:stCondLst>
                              <p:cond delay="500"/>
                            </p:stCondLst>
                            <p:childTnLst>
                              <p:par>
                                <p:cTn id="92" presetID="31" presetClass="entr" presetSubtype="0" fill="hold" nodeType="after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1000" fill="hold"/>
                                        <p:tgtEl>
                                          <p:spTgt spid="30"/>
                                        </p:tgtEl>
                                        <p:attrNameLst>
                                          <p:attrName>ppt_w</p:attrName>
                                        </p:attrNameLst>
                                      </p:cBhvr>
                                      <p:tavLst>
                                        <p:tav tm="0">
                                          <p:val>
                                            <p:fltVal val="0"/>
                                          </p:val>
                                        </p:tav>
                                        <p:tav tm="100000">
                                          <p:val>
                                            <p:strVal val="#ppt_w"/>
                                          </p:val>
                                        </p:tav>
                                      </p:tavLst>
                                    </p:anim>
                                    <p:anim calcmode="lin" valueType="num">
                                      <p:cBhvr>
                                        <p:cTn id="95" dur="1000" fill="hold"/>
                                        <p:tgtEl>
                                          <p:spTgt spid="30"/>
                                        </p:tgtEl>
                                        <p:attrNameLst>
                                          <p:attrName>ppt_h</p:attrName>
                                        </p:attrNameLst>
                                      </p:cBhvr>
                                      <p:tavLst>
                                        <p:tav tm="0">
                                          <p:val>
                                            <p:fltVal val="0"/>
                                          </p:val>
                                        </p:tav>
                                        <p:tav tm="100000">
                                          <p:val>
                                            <p:strVal val="#ppt_h"/>
                                          </p:val>
                                        </p:tav>
                                      </p:tavLst>
                                    </p:anim>
                                    <p:anim calcmode="lin" valueType="num">
                                      <p:cBhvr>
                                        <p:cTn id="96" dur="1000" fill="hold"/>
                                        <p:tgtEl>
                                          <p:spTgt spid="30"/>
                                        </p:tgtEl>
                                        <p:attrNameLst>
                                          <p:attrName>style.rotation</p:attrName>
                                        </p:attrNameLst>
                                      </p:cBhvr>
                                      <p:tavLst>
                                        <p:tav tm="0">
                                          <p:val>
                                            <p:fltVal val="90"/>
                                          </p:val>
                                        </p:tav>
                                        <p:tav tm="100000">
                                          <p:val>
                                            <p:fltVal val="0"/>
                                          </p:val>
                                        </p:tav>
                                      </p:tavLst>
                                    </p:anim>
                                    <p:animEffect transition="in" filter="fade">
                                      <p:cBhvr>
                                        <p:cTn id="97" dur="1000"/>
                                        <p:tgtEl>
                                          <p:spTgt spid="30"/>
                                        </p:tgtEl>
                                      </p:cBhvr>
                                    </p:animEffect>
                                  </p:childTnLst>
                                </p:cTn>
                              </p:par>
                            </p:childTnLst>
                          </p:cTn>
                        </p:par>
                        <p:par>
                          <p:cTn id="98" fill="hold">
                            <p:stCondLst>
                              <p:cond delay="1500"/>
                            </p:stCondLst>
                            <p:childTnLst>
                              <p:par>
                                <p:cTn id="99" presetID="49" presetClass="entr" presetSubtype="0" decel="100000" fill="hold" grpId="0" nodeType="afterEffect">
                                  <p:stCondLst>
                                    <p:cond delay="0"/>
                                  </p:stCondLst>
                                  <p:childTnLst>
                                    <p:set>
                                      <p:cBhvr>
                                        <p:cTn id="100" dur="1" fill="hold">
                                          <p:stCondLst>
                                            <p:cond delay="0"/>
                                          </p:stCondLst>
                                        </p:cTn>
                                        <p:tgtEl>
                                          <p:spTgt spid="13"/>
                                        </p:tgtEl>
                                        <p:attrNameLst>
                                          <p:attrName>style.visibility</p:attrName>
                                        </p:attrNameLst>
                                      </p:cBhvr>
                                      <p:to>
                                        <p:strVal val="visible"/>
                                      </p:to>
                                    </p:set>
                                    <p:anim calcmode="lin" valueType="num">
                                      <p:cBhvr>
                                        <p:cTn id="101" dur="500" fill="hold"/>
                                        <p:tgtEl>
                                          <p:spTgt spid="13"/>
                                        </p:tgtEl>
                                        <p:attrNameLst>
                                          <p:attrName>ppt_w</p:attrName>
                                        </p:attrNameLst>
                                      </p:cBhvr>
                                      <p:tavLst>
                                        <p:tav tm="0">
                                          <p:val>
                                            <p:fltVal val="0"/>
                                          </p:val>
                                        </p:tav>
                                        <p:tav tm="100000">
                                          <p:val>
                                            <p:strVal val="#ppt_w"/>
                                          </p:val>
                                        </p:tav>
                                      </p:tavLst>
                                    </p:anim>
                                    <p:anim calcmode="lin" valueType="num">
                                      <p:cBhvr>
                                        <p:cTn id="102" dur="500" fill="hold"/>
                                        <p:tgtEl>
                                          <p:spTgt spid="13"/>
                                        </p:tgtEl>
                                        <p:attrNameLst>
                                          <p:attrName>ppt_h</p:attrName>
                                        </p:attrNameLst>
                                      </p:cBhvr>
                                      <p:tavLst>
                                        <p:tav tm="0">
                                          <p:val>
                                            <p:fltVal val="0"/>
                                          </p:val>
                                        </p:tav>
                                        <p:tav tm="100000">
                                          <p:val>
                                            <p:strVal val="#ppt_h"/>
                                          </p:val>
                                        </p:tav>
                                      </p:tavLst>
                                    </p:anim>
                                    <p:anim calcmode="lin" valueType="num">
                                      <p:cBhvr>
                                        <p:cTn id="103" dur="500" fill="hold"/>
                                        <p:tgtEl>
                                          <p:spTgt spid="13"/>
                                        </p:tgtEl>
                                        <p:attrNameLst>
                                          <p:attrName>style.rotation</p:attrName>
                                        </p:attrNameLst>
                                      </p:cBhvr>
                                      <p:tavLst>
                                        <p:tav tm="0">
                                          <p:val>
                                            <p:fltVal val="360"/>
                                          </p:val>
                                        </p:tav>
                                        <p:tav tm="100000">
                                          <p:val>
                                            <p:fltVal val="0"/>
                                          </p:val>
                                        </p:tav>
                                      </p:tavLst>
                                    </p:anim>
                                    <p:animEffect transition="in" filter="fade">
                                      <p:cBhvr>
                                        <p:cTn id="104" dur="500"/>
                                        <p:tgtEl>
                                          <p:spTgt spid="13"/>
                                        </p:tgtEl>
                                      </p:cBhvr>
                                    </p:animEffect>
                                  </p:childTnLst>
                                </p:cTn>
                              </p:par>
                            </p:childTnLst>
                          </p:cTn>
                        </p:par>
                        <p:par>
                          <p:cTn id="105" fill="hold">
                            <p:stCondLst>
                              <p:cond delay="2000"/>
                            </p:stCondLst>
                            <p:childTnLst>
                              <p:par>
                                <p:cTn id="106" presetID="49" presetClass="entr" presetSubtype="0" decel="100000" fill="hold" grpId="0" nodeType="afterEffect">
                                  <p:stCondLst>
                                    <p:cond delay="0"/>
                                  </p:stCondLst>
                                  <p:childTnLst>
                                    <p:set>
                                      <p:cBhvr>
                                        <p:cTn id="107" dur="1" fill="hold">
                                          <p:stCondLst>
                                            <p:cond delay="0"/>
                                          </p:stCondLst>
                                        </p:cTn>
                                        <p:tgtEl>
                                          <p:spTgt spid="27"/>
                                        </p:tgtEl>
                                        <p:attrNameLst>
                                          <p:attrName>style.visibility</p:attrName>
                                        </p:attrNameLst>
                                      </p:cBhvr>
                                      <p:to>
                                        <p:strVal val="visible"/>
                                      </p:to>
                                    </p:set>
                                    <p:anim calcmode="lin" valueType="num">
                                      <p:cBhvr>
                                        <p:cTn id="108" dur="500" fill="hold"/>
                                        <p:tgtEl>
                                          <p:spTgt spid="27"/>
                                        </p:tgtEl>
                                        <p:attrNameLst>
                                          <p:attrName>ppt_w</p:attrName>
                                        </p:attrNameLst>
                                      </p:cBhvr>
                                      <p:tavLst>
                                        <p:tav tm="0">
                                          <p:val>
                                            <p:fltVal val="0"/>
                                          </p:val>
                                        </p:tav>
                                        <p:tav tm="100000">
                                          <p:val>
                                            <p:strVal val="#ppt_w"/>
                                          </p:val>
                                        </p:tav>
                                      </p:tavLst>
                                    </p:anim>
                                    <p:anim calcmode="lin" valueType="num">
                                      <p:cBhvr>
                                        <p:cTn id="109" dur="500" fill="hold"/>
                                        <p:tgtEl>
                                          <p:spTgt spid="27"/>
                                        </p:tgtEl>
                                        <p:attrNameLst>
                                          <p:attrName>ppt_h</p:attrName>
                                        </p:attrNameLst>
                                      </p:cBhvr>
                                      <p:tavLst>
                                        <p:tav tm="0">
                                          <p:val>
                                            <p:fltVal val="0"/>
                                          </p:val>
                                        </p:tav>
                                        <p:tav tm="100000">
                                          <p:val>
                                            <p:strVal val="#ppt_h"/>
                                          </p:val>
                                        </p:tav>
                                      </p:tavLst>
                                    </p:anim>
                                    <p:anim calcmode="lin" valueType="num">
                                      <p:cBhvr>
                                        <p:cTn id="110" dur="500" fill="hold"/>
                                        <p:tgtEl>
                                          <p:spTgt spid="27"/>
                                        </p:tgtEl>
                                        <p:attrNameLst>
                                          <p:attrName>style.rotation</p:attrName>
                                        </p:attrNameLst>
                                      </p:cBhvr>
                                      <p:tavLst>
                                        <p:tav tm="0">
                                          <p:val>
                                            <p:fltVal val="360"/>
                                          </p:val>
                                        </p:tav>
                                        <p:tav tm="100000">
                                          <p:val>
                                            <p:fltVal val="0"/>
                                          </p:val>
                                        </p:tav>
                                      </p:tavLst>
                                    </p:anim>
                                    <p:animEffect transition="in" filter="fade">
                                      <p:cBhvr>
                                        <p:cTn id="1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5" grpId="0"/>
      <p:bldP spid="17" grpId="0"/>
      <p:bldP spid="19" grpId="0"/>
      <p:bldP spid="21" grpId="0" animBg="1"/>
      <p:bldP spid="24" grpId="0"/>
      <p:bldP spid="25" grpId="0"/>
      <p:bldP spid="26"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7"/>
          <p:cNvSpPr/>
          <p:nvPr/>
        </p:nvSpPr>
        <p:spPr bwMode="auto">
          <a:xfrm rot="18900000">
            <a:off x="7659582" y="1644629"/>
            <a:ext cx="1841567" cy="1841567"/>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ko-KR" altLang="en-US" dirty="0">
              <a:solidFill>
                <a:schemeClr val="tx1">
                  <a:lumMod val="65000"/>
                  <a:lumOff val="35000"/>
                </a:schemeClr>
              </a:solidFill>
              <a:cs typeface="+mn-ea"/>
              <a:sym typeface="+mn-lt"/>
            </a:endParaRPr>
          </a:p>
        </p:txBody>
      </p:sp>
      <p:sp>
        <p:nvSpPr>
          <p:cNvPr id="42" name="Freeform 6"/>
          <p:cNvSpPr/>
          <p:nvPr/>
        </p:nvSpPr>
        <p:spPr bwMode="auto">
          <a:xfrm rot="18900000">
            <a:off x="8346173" y="2978148"/>
            <a:ext cx="1844849" cy="1841567"/>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ko-KR" altLang="en-US" dirty="0">
              <a:solidFill>
                <a:schemeClr val="tx1">
                  <a:lumMod val="65000"/>
                  <a:lumOff val="35000"/>
                </a:schemeClr>
              </a:solidFill>
              <a:cs typeface="+mn-ea"/>
              <a:sym typeface="+mn-lt"/>
            </a:endParaRPr>
          </a:p>
        </p:txBody>
      </p:sp>
      <p:sp>
        <p:nvSpPr>
          <p:cNvPr id="43" name="Freeform 5"/>
          <p:cNvSpPr/>
          <p:nvPr/>
        </p:nvSpPr>
        <p:spPr bwMode="auto">
          <a:xfrm rot="18900000">
            <a:off x="7015454" y="3667540"/>
            <a:ext cx="1841567" cy="1841567"/>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ko-KR" altLang="en-US" dirty="0">
              <a:solidFill>
                <a:schemeClr val="tx1">
                  <a:lumMod val="65000"/>
                  <a:lumOff val="35000"/>
                </a:schemeClr>
              </a:solidFill>
              <a:cs typeface="+mn-ea"/>
              <a:sym typeface="+mn-lt"/>
            </a:endParaRPr>
          </a:p>
        </p:txBody>
      </p:sp>
      <p:sp>
        <p:nvSpPr>
          <p:cNvPr id="44" name="Freeform 8"/>
          <p:cNvSpPr/>
          <p:nvPr/>
        </p:nvSpPr>
        <p:spPr bwMode="auto">
          <a:xfrm rot="18900000">
            <a:off x="6327223" y="2334018"/>
            <a:ext cx="1841567" cy="1841567"/>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ko-KR" altLang="en-US" dirty="0">
              <a:solidFill>
                <a:schemeClr val="tx1">
                  <a:lumMod val="65000"/>
                  <a:lumOff val="35000"/>
                </a:schemeClr>
              </a:solidFill>
              <a:cs typeface="+mn-ea"/>
              <a:sym typeface="+mn-lt"/>
            </a:endParaRPr>
          </a:p>
        </p:txBody>
      </p:sp>
      <p:cxnSp>
        <p:nvCxnSpPr>
          <p:cNvPr id="45" name="직선 연결선 250"/>
          <p:cNvCxnSpPr/>
          <p:nvPr/>
        </p:nvCxnSpPr>
        <p:spPr>
          <a:xfrm>
            <a:off x="5945821" y="2903734"/>
            <a:ext cx="34411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6" name="직선 연결선 250"/>
          <p:cNvCxnSpPr/>
          <p:nvPr/>
        </p:nvCxnSpPr>
        <p:spPr>
          <a:xfrm>
            <a:off x="6021275" y="5294685"/>
            <a:ext cx="125690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7" name="직선 연결선 250"/>
          <p:cNvCxnSpPr/>
          <p:nvPr/>
        </p:nvCxnSpPr>
        <p:spPr>
          <a:xfrm flipH="1">
            <a:off x="9186658" y="1881719"/>
            <a:ext cx="1504006" cy="0"/>
          </a:xfrm>
          <a:prstGeom prst="line">
            <a:avLst/>
          </a:prstGeom>
          <a:ln w="6350">
            <a:solidFill>
              <a:srgbClr val="414455"/>
            </a:solidFill>
            <a:prstDash val="dash"/>
            <a:headEnd type="oval"/>
          </a:ln>
          <a:effectLst>
            <a:outerShdw blurRad="419100" dist="4191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8" name="직선 연결선 250"/>
          <p:cNvCxnSpPr/>
          <p:nvPr/>
        </p:nvCxnSpPr>
        <p:spPr>
          <a:xfrm flipH="1">
            <a:off x="10212474" y="4276153"/>
            <a:ext cx="478189" cy="0"/>
          </a:xfrm>
          <a:prstGeom prst="line">
            <a:avLst/>
          </a:prstGeom>
          <a:ln w="6350">
            <a:solidFill>
              <a:srgbClr val="414455"/>
            </a:solidFill>
            <a:prstDash val="dash"/>
            <a:headEnd type="oval"/>
          </a:ln>
          <a:effectLst>
            <a:outerShdw blurRad="419100" dist="4191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49" name="Text Placeholder 8"/>
          <p:cNvSpPr txBox="1"/>
          <p:nvPr/>
        </p:nvSpPr>
        <p:spPr>
          <a:xfrm>
            <a:off x="508675" y="2300220"/>
            <a:ext cx="3269824" cy="2151076"/>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just">
              <a:lnSpc>
                <a:spcPct val="130000"/>
              </a:lnSpc>
            </a:pPr>
            <a:r>
              <a:rPr lang="zh-CN" altLang="en-US" sz="1475" dirty="0">
                <a:solidFill>
                  <a:schemeClr val="tx1">
                    <a:lumMod val="65000"/>
                    <a:lumOff val="35000"/>
                  </a:schemeClr>
                </a:solidFill>
                <a:latin typeface="+mn-lt"/>
                <a:cs typeface="+mn-ea"/>
                <a:sym typeface="+mn-lt"/>
              </a:rPr>
              <a:t>点击添加文字内容点击添加文字内容点击添加文字内容</a:t>
            </a:r>
            <a:endParaRPr lang="en-US" altLang="zh-CN" sz="1475" dirty="0">
              <a:solidFill>
                <a:schemeClr val="tx1">
                  <a:lumMod val="65000"/>
                  <a:lumOff val="35000"/>
                </a:schemeClr>
              </a:solidFill>
              <a:latin typeface="+mn-lt"/>
              <a:cs typeface="+mn-ea"/>
              <a:sym typeface="+mn-lt"/>
            </a:endParaRPr>
          </a:p>
          <a:p>
            <a:pPr algn="just">
              <a:lnSpc>
                <a:spcPct val="130000"/>
              </a:lnSpc>
            </a:pPr>
            <a:endParaRPr lang="en-US" altLang="zh-CN" sz="1475" dirty="0">
              <a:solidFill>
                <a:schemeClr val="tx1">
                  <a:lumMod val="65000"/>
                  <a:lumOff val="35000"/>
                </a:schemeClr>
              </a:solidFill>
              <a:latin typeface="+mn-lt"/>
              <a:cs typeface="+mn-ea"/>
              <a:sym typeface="+mn-lt"/>
            </a:endParaRPr>
          </a:p>
          <a:p>
            <a:pPr algn="just">
              <a:lnSpc>
                <a:spcPct val="130000"/>
              </a:lnSpc>
            </a:pPr>
            <a:r>
              <a:rPr lang="zh-CN" altLang="en-US" sz="1475" dirty="0">
                <a:solidFill>
                  <a:schemeClr val="tx1">
                    <a:lumMod val="65000"/>
                    <a:lumOff val="35000"/>
                  </a:schemeClr>
                </a:solidFill>
                <a:latin typeface="+mn-lt"/>
                <a:cs typeface="+mn-ea"/>
                <a:sym typeface="+mn-lt"/>
              </a:rPr>
              <a:t>亮亮图文旗舰店</a:t>
            </a:r>
          </a:p>
          <a:p>
            <a:pPr algn="just">
              <a:lnSpc>
                <a:spcPct val="130000"/>
              </a:lnSpc>
            </a:pPr>
            <a:r>
              <a:rPr lang="en-US" altLang="zh-CN" sz="1475" dirty="0">
                <a:solidFill>
                  <a:schemeClr val="tx1">
                    <a:lumMod val="65000"/>
                    <a:lumOff val="35000"/>
                  </a:schemeClr>
                </a:solidFill>
                <a:latin typeface="+mn-lt"/>
                <a:cs typeface="+mn-ea"/>
                <a:sym typeface="+mn-lt"/>
              </a:rPr>
              <a:t>https://liangliangtuwen.tmall.com</a:t>
            </a:r>
          </a:p>
        </p:txBody>
      </p:sp>
      <p:cxnSp>
        <p:nvCxnSpPr>
          <p:cNvPr id="50" name="Straight Connector 59"/>
          <p:cNvCxnSpPr/>
          <p:nvPr/>
        </p:nvCxnSpPr>
        <p:spPr>
          <a:xfrm flipV="1">
            <a:off x="4222702" y="1552864"/>
            <a:ext cx="0" cy="4726142"/>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51" name="矩形 10"/>
          <p:cNvSpPr>
            <a:spLocks noChangeArrowheads="1"/>
          </p:cNvSpPr>
          <p:nvPr/>
        </p:nvSpPr>
        <p:spPr bwMode="auto">
          <a:xfrm>
            <a:off x="4581798" y="2648329"/>
            <a:ext cx="1050288" cy="611578"/>
          </a:xfrm>
          <a:prstGeom prst="rect">
            <a:avLst/>
          </a:prstGeom>
          <a:noFill/>
          <a:ln w="9525">
            <a:noFill/>
            <a:miter lim="800000"/>
          </a:ln>
        </p:spPr>
        <p:txBody>
          <a:bodyPr wrap="none">
            <a:spAutoFit/>
          </a:bodyPr>
          <a:lstStyle/>
          <a:p>
            <a:r>
              <a:rPr lang="zh-CN" altLang="en-US" sz="1685" dirty="0">
                <a:solidFill>
                  <a:schemeClr val="tx1">
                    <a:lumMod val="65000"/>
                    <a:lumOff val="35000"/>
                  </a:schemeClr>
                </a:solidFill>
                <a:latin typeface="+mn-lt"/>
                <a:ea typeface="+mn-ea"/>
                <a:cs typeface="+mn-ea"/>
                <a:sym typeface="+mn-lt"/>
              </a:rPr>
              <a:t>点击此处</a:t>
            </a:r>
            <a:endParaRPr lang="en-US" altLang="zh-CN" sz="1685" dirty="0">
              <a:solidFill>
                <a:schemeClr val="tx1">
                  <a:lumMod val="65000"/>
                  <a:lumOff val="35000"/>
                </a:schemeClr>
              </a:solidFill>
              <a:latin typeface="+mn-lt"/>
              <a:ea typeface="+mn-ea"/>
              <a:cs typeface="+mn-ea"/>
              <a:sym typeface="+mn-lt"/>
            </a:endParaRPr>
          </a:p>
          <a:p>
            <a:r>
              <a:rPr lang="zh-CN" altLang="en-US" sz="1685" dirty="0">
                <a:solidFill>
                  <a:schemeClr val="tx1">
                    <a:lumMod val="65000"/>
                    <a:lumOff val="35000"/>
                  </a:schemeClr>
                </a:solidFill>
                <a:latin typeface="+mn-lt"/>
                <a:ea typeface="+mn-ea"/>
                <a:cs typeface="+mn-ea"/>
                <a:sym typeface="+mn-lt"/>
              </a:rPr>
              <a:t>添加内容</a:t>
            </a:r>
          </a:p>
        </p:txBody>
      </p:sp>
      <p:sp>
        <p:nvSpPr>
          <p:cNvPr id="52" name="矩形 10"/>
          <p:cNvSpPr>
            <a:spLocks noChangeArrowheads="1"/>
          </p:cNvSpPr>
          <p:nvPr/>
        </p:nvSpPr>
        <p:spPr bwMode="auto">
          <a:xfrm>
            <a:off x="10852716" y="1611954"/>
            <a:ext cx="1050288" cy="611578"/>
          </a:xfrm>
          <a:prstGeom prst="rect">
            <a:avLst/>
          </a:prstGeom>
          <a:noFill/>
          <a:ln w="9525">
            <a:noFill/>
            <a:miter lim="800000"/>
          </a:ln>
        </p:spPr>
        <p:txBody>
          <a:bodyPr wrap="none">
            <a:spAutoFit/>
          </a:bodyPr>
          <a:lstStyle/>
          <a:p>
            <a:r>
              <a:rPr lang="zh-CN" altLang="en-US" sz="1685" dirty="0">
                <a:solidFill>
                  <a:schemeClr val="tx1">
                    <a:lumMod val="65000"/>
                    <a:lumOff val="35000"/>
                  </a:schemeClr>
                </a:solidFill>
                <a:latin typeface="+mn-lt"/>
                <a:ea typeface="+mn-ea"/>
                <a:cs typeface="+mn-ea"/>
                <a:sym typeface="+mn-lt"/>
              </a:rPr>
              <a:t>点击此处</a:t>
            </a:r>
            <a:endParaRPr lang="en-US" altLang="zh-CN" sz="1685" dirty="0">
              <a:solidFill>
                <a:schemeClr val="tx1">
                  <a:lumMod val="65000"/>
                  <a:lumOff val="35000"/>
                </a:schemeClr>
              </a:solidFill>
              <a:latin typeface="+mn-lt"/>
              <a:ea typeface="+mn-ea"/>
              <a:cs typeface="+mn-ea"/>
              <a:sym typeface="+mn-lt"/>
            </a:endParaRPr>
          </a:p>
          <a:p>
            <a:r>
              <a:rPr lang="zh-CN" altLang="en-US" sz="1685" dirty="0">
                <a:solidFill>
                  <a:schemeClr val="tx1">
                    <a:lumMod val="65000"/>
                    <a:lumOff val="35000"/>
                  </a:schemeClr>
                </a:solidFill>
                <a:latin typeface="+mn-lt"/>
                <a:ea typeface="+mn-ea"/>
                <a:cs typeface="+mn-ea"/>
                <a:sym typeface="+mn-lt"/>
              </a:rPr>
              <a:t>添加内容</a:t>
            </a:r>
          </a:p>
        </p:txBody>
      </p:sp>
      <p:sp>
        <p:nvSpPr>
          <p:cNvPr id="53" name="矩形 10"/>
          <p:cNvSpPr>
            <a:spLocks noChangeArrowheads="1"/>
          </p:cNvSpPr>
          <p:nvPr/>
        </p:nvSpPr>
        <p:spPr bwMode="auto">
          <a:xfrm>
            <a:off x="4662633" y="4909742"/>
            <a:ext cx="1050288" cy="611578"/>
          </a:xfrm>
          <a:prstGeom prst="rect">
            <a:avLst/>
          </a:prstGeom>
          <a:noFill/>
          <a:ln w="9525">
            <a:noFill/>
            <a:miter lim="800000"/>
          </a:ln>
        </p:spPr>
        <p:txBody>
          <a:bodyPr wrap="none">
            <a:spAutoFit/>
          </a:bodyPr>
          <a:lstStyle/>
          <a:p>
            <a:r>
              <a:rPr lang="zh-CN" altLang="en-US" sz="1685" dirty="0">
                <a:solidFill>
                  <a:schemeClr val="tx1">
                    <a:lumMod val="65000"/>
                    <a:lumOff val="35000"/>
                  </a:schemeClr>
                </a:solidFill>
                <a:latin typeface="+mn-lt"/>
                <a:ea typeface="+mn-ea"/>
                <a:cs typeface="+mn-ea"/>
                <a:sym typeface="+mn-lt"/>
              </a:rPr>
              <a:t>点击此处</a:t>
            </a:r>
            <a:endParaRPr lang="en-US" altLang="zh-CN" sz="1685" dirty="0">
              <a:solidFill>
                <a:schemeClr val="tx1">
                  <a:lumMod val="65000"/>
                  <a:lumOff val="35000"/>
                </a:schemeClr>
              </a:solidFill>
              <a:latin typeface="+mn-lt"/>
              <a:ea typeface="+mn-ea"/>
              <a:cs typeface="+mn-ea"/>
              <a:sym typeface="+mn-lt"/>
            </a:endParaRPr>
          </a:p>
          <a:p>
            <a:r>
              <a:rPr lang="zh-CN" altLang="en-US" sz="1685" dirty="0">
                <a:solidFill>
                  <a:schemeClr val="tx1">
                    <a:lumMod val="65000"/>
                    <a:lumOff val="35000"/>
                  </a:schemeClr>
                </a:solidFill>
                <a:latin typeface="+mn-lt"/>
                <a:ea typeface="+mn-ea"/>
                <a:cs typeface="+mn-ea"/>
                <a:sym typeface="+mn-lt"/>
              </a:rPr>
              <a:t>添加内容</a:t>
            </a:r>
          </a:p>
        </p:txBody>
      </p:sp>
      <p:sp>
        <p:nvSpPr>
          <p:cNvPr id="54" name="矩形 10"/>
          <p:cNvSpPr>
            <a:spLocks noChangeArrowheads="1"/>
          </p:cNvSpPr>
          <p:nvPr/>
        </p:nvSpPr>
        <p:spPr bwMode="auto">
          <a:xfrm>
            <a:off x="10924129" y="4003777"/>
            <a:ext cx="1050288" cy="611578"/>
          </a:xfrm>
          <a:prstGeom prst="rect">
            <a:avLst/>
          </a:prstGeom>
          <a:noFill/>
          <a:ln w="9525">
            <a:noFill/>
            <a:miter lim="800000"/>
          </a:ln>
        </p:spPr>
        <p:txBody>
          <a:bodyPr wrap="none">
            <a:spAutoFit/>
          </a:bodyPr>
          <a:lstStyle/>
          <a:p>
            <a:r>
              <a:rPr lang="zh-CN" altLang="en-US" sz="1685" dirty="0">
                <a:solidFill>
                  <a:schemeClr val="tx1">
                    <a:lumMod val="65000"/>
                    <a:lumOff val="35000"/>
                  </a:schemeClr>
                </a:solidFill>
                <a:latin typeface="+mn-lt"/>
                <a:ea typeface="+mn-ea"/>
                <a:cs typeface="+mn-ea"/>
                <a:sym typeface="+mn-lt"/>
              </a:rPr>
              <a:t>点击此处</a:t>
            </a:r>
            <a:endParaRPr lang="en-US" altLang="zh-CN" sz="1685" dirty="0">
              <a:solidFill>
                <a:schemeClr val="tx1">
                  <a:lumMod val="65000"/>
                  <a:lumOff val="35000"/>
                </a:schemeClr>
              </a:solidFill>
              <a:latin typeface="+mn-lt"/>
              <a:ea typeface="+mn-ea"/>
              <a:cs typeface="+mn-ea"/>
              <a:sym typeface="+mn-lt"/>
            </a:endParaRPr>
          </a:p>
          <a:p>
            <a:r>
              <a:rPr lang="zh-CN" altLang="en-US" sz="1685" dirty="0">
                <a:solidFill>
                  <a:schemeClr val="tx1">
                    <a:lumMod val="65000"/>
                    <a:lumOff val="35000"/>
                  </a:schemeClr>
                </a:solidFill>
                <a:latin typeface="+mn-lt"/>
                <a:ea typeface="+mn-ea"/>
                <a:cs typeface="+mn-ea"/>
                <a:sym typeface="+mn-lt"/>
              </a:rPr>
              <a:t>添加内容</a:t>
            </a:r>
          </a:p>
        </p:txBody>
      </p:sp>
      <p:sp>
        <p:nvSpPr>
          <p:cNvPr id="18" name="文本框 17"/>
          <p:cNvSpPr txBox="1"/>
          <p:nvPr/>
        </p:nvSpPr>
        <p:spPr>
          <a:xfrm>
            <a:off x="5876491" y="7716118"/>
            <a:ext cx="877163" cy="369332"/>
          </a:xfrm>
          <a:prstGeom prst="rect">
            <a:avLst/>
          </a:prstGeom>
          <a:noFill/>
        </p:spPr>
        <p:txBody>
          <a:bodyPr wrap="none" rtlCol="0">
            <a:spAutoFit/>
          </a:bodyPr>
          <a:lstStyle/>
          <a:p>
            <a:r>
              <a:rPr lang="zh-CN" altLang="en-US" dirty="0">
                <a:solidFill>
                  <a:srgbClr val="4A4A4A"/>
                </a:solidFill>
                <a:latin typeface="+mn-lt"/>
                <a:ea typeface="+mn-ea"/>
                <a:cs typeface="+mn-ea"/>
                <a:sym typeface="+mn-lt"/>
              </a:rPr>
              <a:t>延时符</a:t>
            </a:r>
            <a:endParaRPr lang="en-US" altLang="zh-CN" dirty="0">
              <a:solidFill>
                <a:srgbClr val="4A4A4A"/>
              </a:solidFill>
              <a:latin typeface="+mn-lt"/>
              <a:ea typeface="+mn-ea"/>
              <a:cs typeface="+mn-ea"/>
              <a:sym typeface="+mn-lt"/>
            </a:endParaRPr>
          </a:p>
        </p:txBody>
      </p:sp>
      <p:sp>
        <p:nvSpPr>
          <p:cNvPr id="3" name="文本占位符 2"/>
          <p:cNvSpPr>
            <a:spLocks noGrp="1"/>
          </p:cNvSpPr>
          <p:nvPr>
            <p:ph type="body" sz="quarter" idx="13"/>
          </p:nvPr>
        </p:nvSpPr>
        <p:spPr/>
        <p:txBody>
          <a:bodyPr/>
          <a:lstStyle/>
          <a:p>
            <a:r>
              <a:rPr lang="zh-CN" altLang="en-US" dirty="0">
                <a:cs typeface="+mn-ea"/>
                <a:sym typeface="+mn-lt"/>
              </a:rPr>
              <a:t>点击输入标题内容</a:t>
            </a:r>
          </a:p>
        </p:txBody>
      </p:sp>
      <p:sp>
        <p:nvSpPr>
          <p:cNvPr id="2" name="灯片编号占位符 1"/>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38</a:t>
            </a:fld>
            <a:endParaRPr lang="zh-CN" altLang="en-US">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style.rotation</p:attrName>
                                        </p:attrNameLst>
                                      </p:cBhvr>
                                      <p:tavLst>
                                        <p:tav tm="0">
                                          <p:val>
                                            <p:fltVal val="360"/>
                                          </p:val>
                                        </p:tav>
                                        <p:tav tm="100000">
                                          <p:val>
                                            <p:fltVal val="0"/>
                                          </p:val>
                                        </p:tav>
                                      </p:tavLst>
                                    </p:anim>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500"/>
                                        <p:tgtEl>
                                          <p:spTgt spid="52"/>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 calcmode="lin" valueType="num">
                                      <p:cBhvr>
                                        <p:cTn id="24" dur="500" fill="hold"/>
                                        <p:tgtEl>
                                          <p:spTgt spid="44"/>
                                        </p:tgtEl>
                                        <p:attrNameLst>
                                          <p:attrName>style.rotation</p:attrName>
                                        </p:attrNameLst>
                                      </p:cBhvr>
                                      <p:tavLst>
                                        <p:tav tm="0">
                                          <p:val>
                                            <p:fltVal val="360"/>
                                          </p:val>
                                        </p:tav>
                                        <p:tav tm="100000">
                                          <p:val>
                                            <p:fltVal val="0"/>
                                          </p:val>
                                        </p:tav>
                                      </p:tavLst>
                                    </p:anim>
                                    <p:animEffect transition="in" filter="fade">
                                      <p:cBhvr>
                                        <p:cTn id="25" dur="500"/>
                                        <p:tgtEl>
                                          <p:spTgt spid="44"/>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right)">
                                      <p:cBhvr>
                                        <p:cTn id="29" dur="500"/>
                                        <p:tgtEl>
                                          <p:spTgt spid="45"/>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 calcmode="lin" valueType="num">
                                      <p:cBhvr>
                                        <p:cTn id="39" dur="500" fill="hold"/>
                                        <p:tgtEl>
                                          <p:spTgt spid="43"/>
                                        </p:tgtEl>
                                        <p:attrNameLst>
                                          <p:attrName>style.rotation</p:attrName>
                                        </p:attrNameLst>
                                      </p:cBhvr>
                                      <p:tavLst>
                                        <p:tav tm="0">
                                          <p:val>
                                            <p:fltVal val="360"/>
                                          </p:val>
                                        </p:tav>
                                        <p:tav tm="100000">
                                          <p:val>
                                            <p:fltVal val="0"/>
                                          </p:val>
                                        </p:tav>
                                      </p:tavLst>
                                    </p:anim>
                                    <p:animEffect transition="in" filter="fade">
                                      <p:cBhvr>
                                        <p:cTn id="40" dur="500"/>
                                        <p:tgtEl>
                                          <p:spTgt spid="43"/>
                                        </p:tgtEl>
                                      </p:cBhvr>
                                    </p:animEffect>
                                  </p:childTnLst>
                                </p:cTn>
                              </p:par>
                            </p:childTnLst>
                          </p:cTn>
                        </p:par>
                        <p:par>
                          <p:cTn id="41" fill="hold">
                            <p:stCondLst>
                              <p:cond delay="3500"/>
                            </p:stCondLst>
                            <p:childTnLst>
                              <p:par>
                                <p:cTn id="42" presetID="22" presetClass="entr" presetSubtype="2"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right)">
                                      <p:cBhvr>
                                        <p:cTn id="44" dur="500"/>
                                        <p:tgtEl>
                                          <p:spTgt spid="46"/>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down)">
                                      <p:cBhvr>
                                        <p:cTn id="48" dur="500"/>
                                        <p:tgtEl>
                                          <p:spTgt spid="53"/>
                                        </p:tgtEl>
                                      </p:cBhvr>
                                    </p:animEffect>
                                  </p:childTnLst>
                                </p:cTn>
                              </p:par>
                            </p:childTnLst>
                          </p:cTn>
                        </p:par>
                        <p:par>
                          <p:cTn id="49" fill="hold">
                            <p:stCondLst>
                              <p:cond delay="4500"/>
                            </p:stCondLst>
                            <p:childTnLst>
                              <p:par>
                                <p:cTn id="50" presetID="49" presetClass="entr" presetSubtype="0" decel="100000"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ppt_w</p:attrName>
                                        </p:attrNameLst>
                                      </p:cBhvr>
                                      <p:tavLst>
                                        <p:tav tm="0">
                                          <p:val>
                                            <p:fltVal val="0"/>
                                          </p:val>
                                        </p:tav>
                                        <p:tav tm="100000">
                                          <p:val>
                                            <p:strVal val="#ppt_w"/>
                                          </p:val>
                                        </p:tav>
                                      </p:tavLst>
                                    </p:anim>
                                    <p:anim calcmode="lin" valueType="num">
                                      <p:cBhvr>
                                        <p:cTn id="53" dur="500" fill="hold"/>
                                        <p:tgtEl>
                                          <p:spTgt spid="42"/>
                                        </p:tgtEl>
                                        <p:attrNameLst>
                                          <p:attrName>ppt_h</p:attrName>
                                        </p:attrNameLst>
                                      </p:cBhvr>
                                      <p:tavLst>
                                        <p:tav tm="0">
                                          <p:val>
                                            <p:fltVal val="0"/>
                                          </p:val>
                                        </p:tav>
                                        <p:tav tm="100000">
                                          <p:val>
                                            <p:strVal val="#ppt_h"/>
                                          </p:val>
                                        </p:tav>
                                      </p:tavLst>
                                    </p:anim>
                                    <p:anim calcmode="lin" valueType="num">
                                      <p:cBhvr>
                                        <p:cTn id="54" dur="500" fill="hold"/>
                                        <p:tgtEl>
                                          <p:spTgt spid="42"/>
                                        </p:tgtEl>
                                        <p:attrNameLst>
                                          <p:attrName>style.rotation</p:attrName>
                                        </p:attrNameLst>
                                      </p:cBhvr>
                                      <p:tavLst>
                                        <p:tav tm="0">
                                          <p:val>
                                            <p:fltVal val="360"/>
                                          </p:val>
                                        </p:tav>
                                        <p:tav tm="100000">
                                          <p:val>
                                            <p:fltVal val="0"/>
                                          </p:val>
                                        </p:tav>
                                      </p:tavLst>
                                    </p:anim>
                                    <p:animEffect transition="in" filter="fade">
                                      <p:cBhvr>
                                        <p:cTn id="55" dur="500"/>
                                        <p:tgtEl>
                                          <p:spTgt spid="42"/>
                                        </p:tgtEl>
                                      </p:cBhvr>
                                    </p:animEffect>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left)">
                                      <p:cBhvr>
                                        <p:cTn id="63" dur="500"/>
                                        <p:tgtEl>
                                          <p:spTgt spid="54"/>
                                        </p:tgtEl>
                                      </p:cBhvr>
                                    </p:animEffect>
                                  </p:childTnLst>
                                </p:cTn>
                              </p:par>
                            </p:childTnLst>
                          </p:cTn>
                        </p:par>
                        <p:par>
                          <p:cTn id="64" fill="hold">
                            <p:stCondLst>
                              <p:cond delay="6000"/>
                            </p:stCondLst>
                            <p:childTnLst>
                              <p:par>
                                <p:cTn id="65" presetID="22" presetClass="entr" presetSubtype="1" fill="hold"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up)">
                                      <p:cBhvr>
                                        <p:cTn id="67" dur="500"/>
                                        <p:tgtEl>
                                          <p:spTgt spid="50"/>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up)">
                                      <p:cBhvr>
                                        <p:cTn id="71" dur="500"/>
                                        <p:tgtEl>
                                          <p:spTgt spid="49"/>
                                        </p:tgtEl>
                                      </p:cBhvr>
                                    </p:animEffect>
                                  </p:childTnLst>
                                </p:cTn>
                              </p:par>
                            </p:childTnLst>
                          </p:cTn>
                        </p:par>
                        <p:par>
                          <p:cTn id="72" fill="hold">
                            <p:stCondLst>
                              <p:cond delay="7000"/>
                            </p:stCondLst>
                            <p:childTnLst>
                              <p:par>
                                <p:cTn id="73" presetID="22" presetClass="entr" presetSubtype="4"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down)">
                                      <p:cBhvr>
                                        <p:cTn id="7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9" grpId="0"/>
      <p:bldP spid="51" grpId="0"/>
      <p:bldP spid="52" grpId="0"/>
      <p:bldP spid="53" grpId="0"/>
      <p:bldP spid="54"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394738" y="1888133"/>
            <a:ext cx="2108173" cy="981815"/>
            <a:chOff x="4058926" y="1568485"/>
            <a:chExt cx="1999438" cy="931175"/>
          </a:xfrm>
          <a:solidFill>
            <a:srgbClr val="0070C0"/>
          </a:solidFill>
          <a:effectLst>
            <a:outerShdw blurRad="419100" dist="419100" dir="5400000" algn="ctr" rotWithShape="0">
              <a:srgbClr val="000000">
                <a:alpha val="43137"/>
              </a:srgbClr>
            </a:outerShdw>
          </a:effectLst>
        </p:grpSpPr>
        <p:sp>
          <p:nvSpPr>
            <p:cNvPr id="7" name="Rectangle 5"/>
            <p:cNvSpPr>
              <a:spLocks noChangeArrowheads="1"/>
            </p:cNvSpPr>
            <p:nvPr/>
          </p:nvSpPr>
          <p:spPr bwMode="auto">
            <a:xfrm>
              <a:off x="4421049" y="1796105"/>
              <a:ext cx="1637315" cy="478520"/>
            </a:xfrm>
            <a:prstGeom prst="rect">
              <a:avLst/>
            </a:prstGeom>
            <a:grpFill/>
            <a:ln>
              <a:noFill/>
            </a:ln>
          </p:spPr>
          <p:txBody>
            <a:bodyPr vert="horz" wrap="square" lIns="96413" tIns="48207" rIns="96413" bIns="48207" numCol="1" anchor="t" anchorCtr="0" compatLnSpc="1"/>
            <a:lstStyle/>
            <a:p>
              <a:r>
                <a:rPr lang="zh-CN" altLang="en-US" sz="2110" dirty="0">
                  <a:solidFill>
                    <a:srgbClr val="FFFFFF"/>
                  </a:solidFill>
                  <a:latin typeface="+mn-lt"/>
                  <a:ea typeface="+mn-ea"/>
                  <a:cs typeface="+mn-ea"/>
                  <a:sym typeface="+mn-lt"/>
                </a:rPr>
                <a:t>输入标题</a:t>
              </a:r>
              <a:endParaRPr lang="en-US" sz="1105" dirty="0">
                <a:solidFill>
                  <a:srgbClr val="FFFFFF"/>
                </a:solidFill>
                <a:latin typeface="+mn-lt"/>
                <a:ea typeface="+mn-ea"/>
                <a:cs typeface="+mn-ea"/>
                <a:sym typeface="+mn-lt"/>
              </a:endParaRPr>
            </a:p>
          </p:txBody>
        </p:sp>
        <p:sp>
          <p:nvSpPr>
            <p:cNvPr id="8" name="Freeform 6"/>
            <p:cNvSpPr/>
            <p:nvPr/>
          </p:nvSpPr>
          <p:spPr bwMode="auto">
            <a:xfrm>
              <a:off x="4058926" y="1568485"/>
              <a:ext cx="406096" cy="931175"/>
            </a:xfrm>
            <a:custGeom>
              <a:avLst/>
              <a:gdLst>
                <a:gd name="T0" fmla="*/ 0 w 157"/>
                <a:gd name="T1" fmla="*/ 180 h 360"/>
                <a:gd name="T2" fmla="*/ 157 w 157"/>
                <a:gd name="T3" fmla="*/ 360 h 360"/>
                <a:gd name="T4" fmla="*/ 157 w 157"/>
                <a:gd name="T5" fmla="*/ 180 h 360"/>
                <a:gd name="T6" fmla="*/ 157 w 157"/>
                <a:gd name="T7" fmla="*/ 0 h 360"/>
                <a:gd name="T8" fmla="*/ 0 w 157"/>
                <a:gd name="T9" fmla="*/ 180 h 360"/>
              </a:gdLst>
              <a:ahLst/>
              <a:cxnLst>
                <a:cxn ang="0">
                  <a:pos x="T0" y="T1"/>
                </a:cxn>
                <a:cxn ang="0">
                  <a:pos x="T2" y="T3"/>
                </a:cxn>
                <a:cxn ang="0">
                  <a:pos x="T4" y="T5"/>
                </a:cxn>
                <a:cxn ang="0">
                  <a:pos x="T6" y="T7"/>
                </a:cxn>
                <a:cxn ang="0">
                  <a:pos x="T8" y="T9"/>
                </a:cxn>
              </a:cxnLst>
              <a:rect l="0" t="0" r="r" b="b"/>
              <a:pathLst>
                <a:path w="157" h="360">
                  <a:moveTo>
                    <a:pt x="0" y="180"/>
                  </a:moveTo>
                  <a:lnTo>
                    <a:pt x="157" y="360"/>
                  </a:lnTo>
                  <a:lnTo>
                    <a:pt x="157" y="180"/>
                  </a:lnTo>
                  <a:lnTo>
                    <a:pt x="157" y="0"/>
                  </a:lnTo>
                  <a:lnTo>
                    <a:pt x="0" y="180"/>
                  </a:lnTo>
                  <a:close/>
                </a:path>
              </a:pathLst>
            </a:custGeom>
            <a:grpFill/>
            <a:ln>
              <a:noFill/>
            </a:ln>
          </p:spPr>
          <p:txBody>
            <a:bodyPr vert="horz" wrap="square" lIns="96413" tIns="48207" rIns="96413" bIns="48207" numCol="1" anchor="t" anchorCtr="0" compatLnSpc="1"/>
            <a:lstStyle/>
            <a:p>
              <a:endParaRPr lang="en-US" sz="2110" dirty="0">
                <a:latin typeface="+mn-lt"/>
                <a:ea typeface="+mn-ea"/>
                <a:cs typeface="+mn-ea"/>
                <a:sym typeface="+mn-lt"/>
              </a:endParaRPr>
            </a:p>
          </p:txBody>
        </p:sp>
      </p:grpSp>
      <p:sp>
        <p:nvSpPr>
          <p:cNvPr id="9" name="Oval 7"/>
          <p:cNvSpPr>
            <a:spLocks noChangeArrowheads="1"/>
          </p:cNvSpPr>
          <p:nvPr/>
        </p:nvSpPr>
        <p:spPr bwMode="auto">
          <a:xfrm>
            <a:off x="6200185" y="1757224"/>
            <a:ext cx="1235449" cy="1243631"/>
          </a:xfrm>
          <a:prstGeom prst="ellipse">
            <a:avLst/>
          </a:pr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ctr" anchorCtr="0" compatLnSpc="1"/>
          <a:lstStyle/>
          <a:p>
            <a:pPr algn="ctr"/>
            <a:r>
              <a:rPr lang="en-US" sz="4215" dirty="0">
                <a:solidFill>
                  <a:schemeClr val="bg1"/>
                </a:solidFill>
                <a:latin typeface="+mn-lt"/>
                <a:ea typeface="+mn-ea"/>
                <a:cs typeface="+mn-ea"/>
                <a:sym typeface="+mn-lt"/>
              </a:rPr>
              <a:t>d</a:t>
            </a:r>
          </a:p>
        </p:txBody>
      </p:sp>
      <p:grpSp>
        <p:nvGrpSpPr>
          <p:cNvPr id="21" name="Group 20"/>
          <p:cNvGrpSpPr/>
          <p:nvPr/>
        </p:nvGrpSpPr>
        <p:grpSpPr>
          <a:xfrm>
            <a:off x="6502911" y="3014491"/>
            <a:ext cx="1945057" cy="989995"/>
            <a:chOff x="6058364" y="2636749"/>
            <a:chExt cx="1844736" cy="938934"/>
          </a:xfrm>
          <a:solidFill>
            <a:schemeClr val="tx1">
              <a:lumMod val="65000"/>
              <a:lumOff val="35000"/>
            </a:schemeClr>
          </a:solidFill>
          <a:effectLst>
            <a:outerShdw blurRad="419100" dist="419100" dir="5400000" algn="ctr" rotWithShape="0">
              <a:srgbClr val="000000">
                <a:alpha val="43137"/>
              </a:srgbClr>
            </a:outerShdw>
          </a:effectLst>
        </p:grpSpPr>
        <p:sp>
          <p:nvSpPr>
            <p:cNvPr id="10" name="Rectangle 8"/>
            <p:cNvSpPr>
              <a:spLocks noChangeArrowheads="1"/>
            </p:cNvSpPr>
            <p:nvPr/>
          </p:nvSpPr>
          <p:spPr bwMode="auto">
            <a:xfrm>
              <a:off x="6058364" y="2861783"/>
              <a:ext cx="1438640" cy="478520"/>
            </a:xfrm>
            <a:prstGeom prst="rect">
              <a:avLst/>
            </a:prstGeom>
            <a:grpFill/>
            <a:ln>
              <a:noFill/>
            </a:ln>
          </p:spPr>
          <p:txBody>
            <a:bodyPr vert="horz" wrap="square" lIns="96413" tIns="48207" rIns="96413" bIns="48207" numCol="1" anchor="t" anchorCtr="0" compatLnSpc="1"/>
            <a:lstStyle/>
            <a:p>
              <a:pPr algn="r"/>
              <a:r>
                <a:rPr lang="zh-CN" altLang="en-US" sz="2110" dirty="0">
                  <a:solidFill>
                    <a:srgbClr val="FFFFFF"/>
                  </a:solidFill>
                  <a:latin typeface="+mn-lt"/>
                  <a:ea typeface="+mn-ea"/>
                  <a:cs typeface="+mn-ea"/>
                  <a:sym typeface="+mn-lt"/>
                </a:rPr>
                <a:t>输入标题</a:t>
              </a:r>
              <a:endParaRPr lang="en-US" sz="1105" dirty="0">
                <a:solidFill>
                  <a:srgbClr val="FFFFFF"/>
                </a:solidFill>
                <a:latin typeface="+mn-lt"/>
                <a:ea typeface="+mn-ea"/>
                <a:cs typeface="+mn-ea"/>
                <a:sym typeface="+mn-lt"/>
              </a:endParaRPr>
            </a:p>
          </p:txBody>
        </p:sp>
        <p:sp>
          <p:nvSpPr>
            <p:cNvPr id="11" name="Freeform 9"/>
            <p:cNvSpPr/>
            <p:nvPr/>
          </p:nvSpPr>
          <p:spPr bwMode="auto">
            <a:xfrm>
              <a:off x="7497004" y="2636749"/>
              <a:ext cx="406096" cy="938934"/>
            </a:xfrm>
            <a:custGeom>
              <a:avLst/>
              <a:gdLst>
                <a:gd name="T0" fmla="*/ 157 w 157"/>
                <a:gd name="T1" fmla="*/ 180 h 363"/>
                <a:gd name="T2" fmla="*/ 0 w 157"/>
                <a:gd name="T3" fmla="*/ 363 h 363"/>
                <a:gd name="T4" fmla="*/ 0 w 157"/>
                <a:gd name="T5" fmla="*/ 180 h 363"/>
                <a:gd name="T6" fmla="*/ 0 w 157"/>
                <a:gd name="T7" fmla="*/ 0 h 363"/>
                <a:gd name="T8" fmla="*/ 157 w 157"/>
                <a:gd name="T9" fmla="*/ 180 h 363"/>
              </a:gdLst>
              <a:ahLst/>
              <a:cxnLst>
                <a:cxn ang="0">
                  <a:pos x="T0" y="T1"/>
                </a:cxn>
                <a:cxn ang="0">
                  <a:pos x="T2" y="T3"/>
                </a:cxn>
                <a:cxn ang="0">
                  <a:pos x="T4" y="T5"/>
                </a:cxn>
                <a:cxn ang="0">
                  <a:pos x="T6" y="T7"/>
                </a:cxn>
                <a:cxn ang="0">
                  <a:pos x="T8" y="T9"/>
                </a:cxn>
              </a:cxnLst>
              <a:rect l="0" t="0" r="r" b="b"/>
              <a:pathLst>
                <a:path w="157" h="363">
                  <a:moveTo>
                    <a:pt x="157" y="180"/>
                  </a:moveTo>
                  <a:lnTo>
                    <a:pt x="0" y="363"/>
                  </a:lnTo>
                  <a:lnTo>
                    <a:pt x="0" y="180"/>
                  </a:lnTo>
                  <a:lnTo>
                    <a:pt x="0" y="0"/>
                  </a:lnTo>
                  <a:lnTo>
                    <a:pt x="157" y="180"/>
                  </a:lnTo>
                  <a:close/>
                </a:path>
              </a:pathLst>
            </a:custGeom>
            <a:grpFill/>
            <a:ln>
              <a:noFill/>
            </a:ln>
          </p:spPr>
          <p:txBody>
            <a:bodyPr vert="horz" wrap="square" lIns="96413" tIns="48207" rIns="96413" bIns="48207" numCol="1" anchor="t" anchorCtr="0" compatLnSpc="1"/>
            <a:lstStyle/>
            <a:p>
              <a:endParaRPr lang="en-US" sz="2110" dirty="0">
                <a:latin typeface="+mn-lt"/>
                <a:ea typeface="+mn-ea"/>
                <a:cs typeface="+mn-ea"/>
                <a:sym typeface="+mn-lt"/>
              </a:endParaRPr>
            </a:p>
          </p:txBody>
        </p:sp>
      </p:grpSp>
      <p:sp>
        <p:nvSpPr>
          <p:cNvPr id="12" name="Oval 10"/>
          <p:cNvSpPr>
            <a:spLocks noChangeArrowheads="1"/>
          </p:cNvSpPr>
          <p:nvPr/>
        </p:nvSpPr>
        <p:spPr bwMode="auto">
          <a:xfrm>
            <a:off x="5482916" y="2891764"/>
            <a:ext cx="1235449" cy="1235449"/>
          </a:xfrm>
          <a:prstGeom prst="ellipse">
            <a:avLst/>
          </a:pr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96413" tIns="48207" rIns="96413" bIns="48207" numCol="1" anchor="ctr" anchorCtr="0" compatLnSpc="1"/>
          <a:lstStyle/>
          <a:p>
            <a:pPr algn="ctr"/>
            <a:r>
              <a:rPr lang="en-US" sz="4215" dirty="0">
                <a:solidFill>
                  <a:schemeClr val="bg1"/>
                </a:solidFill>
                <a:latin typeface="+mn-lt"/>
                <a:ea typeface="+mn-ea"/>
                <a:cs typeface="+mn-ea"/>
                <a:sym typeface="+mn-lt"/>
              </a:rPr>
              <a:t>s</a:t>
            </a:r>
          </a:p>
        </p:txBody>
      </p:sp>
      <p:grpSp>
        <p:nvGrpSpPr>
          <p:cNvPr id="19" name="Group 18"/>
          <p:cNvGrpSpPr/>
          <p:nvPr/>
        </p:nvGrpSpPr>
        <p:grpSpPr>
          <a:xfrm>
            <a:off x="6421095" y="5264483"/>
            <a:ext cx="2094536" cy="989995"/>
            <a:chOff x="5980767" y="4770691"/>
            <a:chExt cx="1986505" cy="938934"/>
          </a:xfrm>
          <a:solidFill>
            <a:schemeClr val="tx1">
              <a:lumMod val="65000"/>
              <a:lumOff val="35000"/>
            </a:schemeClr>
          </a:solidFill>
          <a:effectLst>
            <a:outerShdw blurRad="419100" dist="419100" dir="5400000" algn="ctr" rotWithShape="0">
              <a:srgbClr val="000000">
                <a:alpha val="43137"/>
              </a:srgbClr>
            </a:outerShdw>
          </a:effectLst>
        </p:grpSpPr>
        <p:sp>
          <p:nvSpPr>
            <p:cNvPr id="13" name="Rectangle 11"/>
            <p:cNvSpPr>
              <a:spLocks noChangeArrowheads="1"/>
            </p:cNvSpPr>
            <p:nvPr/>
          </p:nvSpPr>
          <p:spPr bwMode="auto">
            <a:xfrm>
              <a:off x="5980767" y="5003484"/>
              <a:ext cx="1624382" cy="473347"/>
            </a:xfrm>
            <a:prstGeom prst="rect">
              <a:avLst/>
            </a:prstGeom>
            <a:grpFill/>
            <a:ln>
              <a:noFill/>
            </a:ln>
          </p:spPr>
          <p:txBody>
            <a:bodyPr vert="horz" wrap="square" lIns="96413" tIns="48207" rIns="96413" bIns="48207" numCol="1" anchor="t" anchorCtr="0" compatLnSpc="1"/>
            <a:lstStyle/>
            <a:p>
              <a:pPr algn="r"/>
              <a:r>
                <a:rPr lang="zh-CN" altLang="en-US" sz="2110" dirty="0">
                  <a:solidFill>
                    <a:srgbClr val="FFFFFF"/>
                  </a:solidFill>
                  <a:latin typeface="+mn-lt"/>
                  <a:ea typeface="+mn-ea"/>
                  <a:cs typeface="+mn-ea"/>
                  <a:sym typeface="+mn-lt"/>
                </a:rPr>
                <a:t>输入标题</a:t>
              </a:r>
              <a:endParaRPr lang="en-US" sz="1105" dirty="0">
                <a:solidFill>
                  <a:srgbClr val="FFFFFF"/>
                </a:solidFill>
                <a:latin typeface="+mn-lt"/>
                <a:ea typeface="+mn-ea"/>
                <a:cs typeface="+mn-ea"/>
                <a:sym typeface="+mn-lt"/>
              </a:endParaRPr>
            </a:p>
          </p:txBody>
        </p:sp>
        <p:sp>
          <p:nvSpPr>
            <p:cNvPr id="14" name="Freeform 12"/>
            <p:cNvSpPr/>
            <p:nvPr/>
          </p:nvSpPr>
          <p:spPr bwMode="auto">
            <a:xfrm>
              <a:off x="7563763" y="4770691"/>
              <a:ext cx="403509" cy="938934"/>
            </a:xfrm>
            <a:custGeom>
              <a:avLst/>
              <a:gdLst>
                <a:gd name="T0" fmla="*/ 156 w 156"/>
                <a:gd name="T1" fmla="*/ 181 h 363"/>
                <a:gd name="T2" fmla="*/ 0 w 156"/>
                <a:gd name="T3" fmla="*/ 363 h 363"/>
                <a:gd name="T4" fmla="*/ 0 w 156"/>
                <a:gd name="T5" fmla="*/ 181 h 363"/>
                <a:gd name="T6" fmla="*/ 0 w 156"/>
                <a:gd name="T7" fmla="*/ 0 h 363"/>
                <a:gd name="T8" fmla="*/ 156 w 156"/>
                <a:gd name="T9" fmla="*/ 181 h 363"/>
              </a:gdLst>
              <a:ahLst/>
              <a:cxnLst>
                <a:cxn ang="0">
                  <a:pos x="T0" y="T1"/>
                </a:cxn>
                <a:cxn ang="0">
                  <a:pos x="T2" y="T3"/>
                </a:cxn>
                <a:cxn ang="0">
                  <a:pos x="T4" y="T5"/>
                </a:cxn>
                <a:cxn ang="0">
                  <a:pos x="T6" y="T7"/>
                </a:cxn>
                <a:cxn ang="0">
                  <a:pos x="T8" y="T9"/>
                </a:cxn>
              </a:cxnLst>
              <a:rect l="0" t="0" r="r" b="b"/>
              <a:pathLst>
                <a:path w="156" h="363">
                  <a:moveTo>
                    <a:pt x="156" y="181"/>
                  </a:moveTo>
                  <a:lnTo>
                    <a:pt x="0" y="363"/>
                  </a:lnTo>
                  <a:lnTo>
                    <a:pt x="0" y="181"/>
                  </a:lnTo>
                  <a:lnTo>
                    <a:pt x="0" y="0"/>
                  </a:lnTo>
                  <a:lnTo>
                    <a:pt x="156" y="181"/>
                  </a:lnTo>
                  <a:close/>
                </a:path>
              </a:pathLst>
            </a:custGeom>
            <a:grpFill/>
            <a:ln>
              <a:noFill/>
            </a:ln>
          </p:spPr>
          <p:txBody>
            <a:bodyPr vert="horz" wrap="square" lIns="96413" tIns="48207" rIns="96413" bIns="48207" numCol="1" anchor="t" anchorCtr="0" compatLnSpc="1"/>
            <a:lstStyle/>
            <a:p>
              <a:endParaRPr lang="en-US" sz="2110" dirty="0">
                <a:latin typeface="+mn-lt"/>
                <a:ea typeface="+mn-ea"/>
                <a:cs typeface="+mn-ea"/>
                <a:sym typeface="+mn-lt"/>
              </a:endParaRPr>
            </a:p>
          </p:txBody>
        </p:sp>
      </p:grpSp>
      <p:sp>
        <p:nvSpPr>
          <p:cNvPr id="15" name="Oval 13"/>
          <p:cNvSpPr>
            <a:spLocks noChangeArrowheads="1"/>
          </p:cNvSpPr>
          <p:nvPr/>
        </p:nvSpPr>
        <p:spPr bwMode="auto">
          <a:xfrm>
            <a:off x="5482916" y="5141756"/>
            <a:ext cx="1235449" cy="1235449"/>
          </a:xfrm>
          <a:prstGeom prst="ellipse">
            <a:avLst/>
          </a:pr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96413" tIns="48207" rIns="96413" bIns="48207" numCol="1" anchor="ctr" anchorCtr="0" compatLnSpc="1"/>
          <a:lstStyle/>
          <a:p>
            <a:pPr algn="ctr"/>
            <a:r>
              <a:rPr lang="en-US" sz="4215" dirty="0">
                <a:solidFill>
                  <a:schemeClr val="bg1"/>
                </a:solidFill>
                <a:latin typeface="+mn-lt"/>
                <a:ea typeface="+mn-ea"/>
                <a:cs typeface="+mn-ea"/>
                <a:sym typeface="+mn-lt"/>
              </a:rPr>
              <a:t>b</a:t>
            </a:r>
          </a:p>
        </p:txBody>
      </p:sp>
      <p:grpSp>
        <p:nvGrpSpPr>
          <p:cNvPr id="20" name="Group 19"/>
          <p:cNvGrpSpPr/>
          <p:nvPr/>
        </p:nvGrpSpPr>
        <p:grpSpPr>
          <a:xfrm>
            <a:off x="4607465" y="4138123"/>
            <a:ext cx="1895447" cy="989995"/>
            <a:chOff x="4260680" y="3702427"/>
            <a:chExt cx="1797685" cy="938934"/>
          </a:xfrm>
          <a:solidFill>
            <a:srgbClr val="0070C0"/>
          </a:solidFill>
          <a:effectLst>
            <a:outerShdw blurRad="419100" dist="419100" dir="5400000" algn="ctr" rotWithShape="0">
              <a:srgbClr val="000000">
                <a:alpha val="43137"/>
              </a:srgbClr>
            </a:outerShdw>
          </a:effectLst>
        </p:grpSpPr>
        <p:sp>
          <p:nvSpPr>
            <p:cNvPr id="16" name="Rectangle 14"/>
            <p:cNvSpPr>
              <a:spLocks noChangeArrowheads="1"/>
            </p:cNvSpPr>
            <p:nvPr/>
          </p:nvSpPr>
          <p:spPr bwMode="auto">
            <a:xfrm>
              <a:off x="4622804" y="3930047"/>
              <a:ext cx="1435561" cy="478520"/>
            </a:xfrm>
            <a:prstGeom prst="rect">
              <a:avLst/>
            </a:prstGeom>
            <a:grpFill/>
            <a:ln>
              <a:noFill/>
            </a:ln>
          </p:spPr>
          <p:txBody>
            <a:bodyPr vert="horz" wrap="square" lIns="96413" tIns="48207" rIns="96413" bIns="48207" numCol="1" anchor="t" anchorCtr="0" compatLnSpc="1"/>
            <a:lstStyle/>
            <a:p>
              <a:r>
                <a:rPr lang="zh-CN" altLang="en-US" sz="2110" dirty="0">
                  <a:solidFill>
                    <a:srgbClr val="FFFFFF"/>
                  </a:solidFill>
                  <a:latin typeface="+mn-lt"/>
                  <a:ea typeface="+mn-ea"/>
                  <a:cs typeface="+mn-ea"/>
                  <a:sym typeface="+mn-lt"/>
                </a:rPr>
                <a:t>输入标题</a:t>
              </a:r>
              <a:endParaRPr lang="en-US" sz="1105" dirty="0">
                <a:solidFill>
                  <a:srgbClr val="FFFFFF"/>
                </a:solidFill>
                <a:latin typeface="+mn-lt"/>
                <a:ea typeface="+mn-ea"/>
                <a:cs typeface="+mn-ea"/>
                <a:sym typeface="+mn-lt"/>
              </a:endParaRPr>
            </a:p>
          </p:txBody>
        </p:sp>
        <p:sp>
          <p:nvSpPr>
            <p:cNvPr id="17" name="Freeform 15"/>
            <p:cNvSpPr/>
            <p:nvPr/>
          </p:nvSpPr>
          <p:spPr bwMode="auto">
            <a:xfrm>
              <a:off x="4260680" y="3702427"/>
              <a:ext cx="406096" cy="938934"/>
            </a:xfrm>
            <a:custGeom>
              <a:avLst/>
              <a:gdLst>
                <a:gd name="T0" fmla="*/ 0 w 157"/>
                <a:gd name="T1" fmla="*/ 181 h 363"/>
                <a:gd name="T2" fmla="*/ 157 w 157"/>
                <a:gd name="T3" fmla="*/ 363 h 363"/>
                <a:gd name="T4" fmla="*/ 157 w 157"/>
                <a:gd name="T5" fmla="*/ 181 h 363"/>
                <a:gd name="T6" fmla="*/ 157 w 157"/>
                <a:gd name="T7" fmla="*/ 0 h 363"/>
                <a:gd name="T8" fmla="*/ 0 w 157"/>
                <a:gd name="T9" fmla="*/ 181 h 363"/>
              </a:gdLst>
              <a:ahLst/>
              <a:cxnLst>
                <a:cxn ang="0">
                  <a:pos x="T0" y="T1"/>
                </a:cxn>
                <a:cxn ang="0">
                  <a:pos x="T2" y="T3"/>
                </a:cxn>
                <a:cxn ang="0">
                  <a:pos x="T4" y="T5"/>
                </a:cxn>
                <a:cxn ang="0">
                  <a:pos x="T6" y="T7"/>
                </a:cxn>
                <a:cxn ang="0">
                  <a:pos x="T8" y="T9"/>
                </a:cxn>
              </a:cxnLst>
              <a:rect l="0" t="0" r="r" b="b"/>
              <a:pathLst>
                <a:path w="157" h="363">
                  <a:moveTo>
                    <a:pt x="0" y="181"/>
                  </a:moveTo>
                  <a:lnTo>
                    <a:pt x="157" y="363"/>
                  </a:lnTo>
                  <a:lnTo>
                    <a:pt x="157" y="181"/>
                  </a:lnTo>
                  <a:lnTo>
                    <a:pt x="157" y="0"/>
                  </a:lnTo>
                  <a:lnTo>
                    <a:pt x="0" y="181"/>
                  </a:lnTo>
                  <a:close/>
                </a:path>
              </a:pathLst>
            </a:custGeom>
            <a:grpFill/>
            <a:ln>
              <a:noFill/>
            </a:ln>
          </p:spPr>
          <p:txBody>
            <a:bodyPr vert="horz" wrap="square" lIns="96413" tIns="48207" rIns="96413" bIns="48207" numCol="1" anchor="t" anchorCtr="0" compatLnSpc="1"/>
            <a:lstStyle/>
            <a:p>
              <a:endParaRPr lang="en-US" sz="2110" dirty="0">
                <a:latin typeface="+mn-lt"/>
                <a:ea typeface="+mn-ea"/>
                <a:cs typeface="+mn-ea"/>
                <a:sym typeface="+mn-lt"/>
              </a:endParaRPr>
            </a:p>
          </p:txBody>
        </p:sp>
      </p:grpSp>
      <p:sp>
        <p:nvSpPr>
          <p:cNvPr id="18" name="Oval 16"/>
          <p:cNvSpPr>
            <a:spLocks noChangeArrowheads="1"/>
          </p:cNvSpPr>
          <p:nvPr/>
        </p:nvSpPr>
        <p:spPr bwMode="auto">
          <a:xfrm>
            <a:off x="6200185" y="4015397"/>
            <a:ext cx="1235449" cy="1238177"/>
          </a:xfrm>
          <a:prstGeom prst="ellipse">
            <a:avLst/>
          </a:pr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ctr" anchorCtr="0" compatLnSpc="1"/>
          <a:lstStyle/>
          <a:p>
            <a:pPr algn="ctr"/>
            <a:r>
              <a:rPr lang="en-US" sz="4215" dirty="0">
                <a:solidFill>
                  <a:schemeClr val="bg1"/>
                </a:solidFill>
                <a:latin typeface="+mn-lt"/>
                <a:ea typeface="+mn-ea"/>
                <a:cs typeface="+mn-ea"/>
                <a:sym typeface="+mn-lt"/>
              </a:rPr>
              <a:t>v</a:t>
            </a: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39</a:t>
            </a:fld>
            <a:endParaRPr lang="zh-CN" altLang="en-US">
              <a:latin typeface="+mn-lt"/>
              <a:ea typeface="+mn-ea"/>
              <a:cs typeface="+mn-ea"/>
              <a:sym typeface="+mn-lt"/>
            </a:endParaRPr>
          </a:p>
        </p:txBody>
      </p:sp>
      <p:sp>
        <p:nvSpPr>
          <p:cNvPr id="23" name="Rectangle 22"/>
          <p:cNvSpPr/>
          <p:nvPr/>
        </p:nvSpPr>
        <p:spPr>
          <a:xfrm>
            <a:off x="8570320" y="2869948"/>
            <a:ext cx="2634248" cy="1700479"/>
          </a:xfrm>
          <a:prstGeom prst="rect">
            <a:avLst/>
          </a:prstGeom>
        </p:spPr>
        <p:txBody>
          <a:bodyPr wrap="square" lIns="128550" rIns="128550" bIns="64275">
            <a:spAutoFit/>
          </a:bodyPr>
          <a:lstStyle/>
          <a:p>
            <a:pP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
        <p:nvSpPr>
          <p:cNvPr id="24" name="Rectangle 23"/>
          <p:cNvSpPr/>
          <p:nvPr/>
        </p:nvSpPr>
        <p:spPr>
          <a:xfrm>
            <a:off x="8679880" y="5119939"/>
            <a:ext cx="2634248" cy="1700479"/>
          </a:xfrm>
          <a:prstGeom prst="rect">
            <a:avLst/>
          </a:prstGeom>
        </p:spPr>
        <p:txBody>
          <a:bodyPr wrap="square" lIns="128550" rIns="128550" bIns="64275">
            <a:spAutoFit/>
          </a:bodyPr>
          <a:lstStyle/>
          <a:p>
            <a:pP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
        <p:nvSpPr>
          <p:cNvPr id="25" name="Rectangle 24"/>
          <p:cNvSpPr/>
          <p:nvPr/>
        </p:nvSpPr>
        <p:spPr>
          <a:xfrm>
            <a:off x="1914490" y="4118846"/>
            <a:ext cx="2634248" cy="1700479"/>
          </a:xfrm>
          <a:prstGeom prst="rect">
            <a:avLst/>
          </a:prstGeom>
        </p:spPr>
        <p:txBody>
          <a:bodyPr wrap="square" lIns="128550" rIns="128550" bIns="64275">
            <a:spAutoFit/>
          </a:bodyPr>
          <a:lstStyle/>
          <a:p>
            <a:pPr algn="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gn="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
        <p:nvSpPr>
          <p:cNvPr id="26" name="Rectangle 25"/>
          <p:cNvSpPr/>
          <p:nvPr/>
        </p:nvSpPr>
        <p:spPr>
          <a:xfrm>
            <a:off x="1760489" y="1802069"/>
            <a:ext cx="2634248" cy="1700479"/>
          </a:xfrm>
          <a:prstGeom prst="rect">
            <a:avLst/>
          </a:prstGeom>
        </p:spPr>
        <p:txBody>
          <a:bodyPr wrap="square" lIns="128550" rIns="128550" bIns="64275">
            <a:spAutoFit/>
          </a:bodyPr>
          <a:lstStyle/>
          <a:p>
            <a:pPr algn="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gn="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pic>
        <p:nvPicPr>
          <p:cNvPr id="4" name="图片 3"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8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48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75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par>
                                    <p:cTn id="12" presetID="2" presetClass="entr" presetSubtype="8" fill="hold" grpId="0" nodeType="withEffect" p14:presetBounceEnd="48000">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14:bounceEnd="48000">
                                          <p:cBhvr additive="base">
                                            <p:cTn id="14" dur="1000" fill="hold"/>
                                            <p:tgtEl>
                                              <p:spTgt spid="12"/>
                                            </p:tgtEl>
                                            <p:attrNameLst>
                                              <p:attrName>ppt_x</p:attrName>
                                            </p:attrNameLst>
                                          </p:cBhvr>
                                          <p:tavLst>
                                            <p:tav tm="0">
                                              <p:val>
                                                <p:strVal val="0-#ppt_w/2"/>
                                              </p:val>
                                            </p:tav>
                                            <p:tav tm="100000">
                                              <p:val>
                                                <p:strVal val="#ppt_x"/>
                                              </p:val>
                                            </p:tav>
                                          </p:tavLst>
                                        </p:anim>
                                        <p:anim calcmode="lin" valueType="num" p14:bounceEnd="48000">
                                          <p:cBhvr additive="base">
                                            <p:cTn id="15" dur="1000" fill="hold"/>
                                            <p:tgtEl>
                                              <p:spTgt spid="12"/>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125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 presetClass="entr" presetSubtype="2" fill="hold" grpId="0" nodeType="withEffect" p14:presetBounceEnd="48000">
                                      <p:stCondLst>
                                        <p:cond delay="1000"/>
                                      </p:stCondLst>
                                      <p:childTnLst>
                                        <p:set>
                                          <p:cBhvr>
                                            <p:cTn id="20" dur="1" fill="hold">
                                              <p:stCondLst>
                                                <p:cond delay="0"/>
                                              </p:stCondLst>
                                            </p:cTn>
                                            <p:tgtEl>
                                              <p:spTgt spid="18"/>
                                            </p:tgtEl>
                                            <p:attrNameLst>
                                              <p:attrName>style.visibility</p:attrName>
                                            </p:attrNameLst>
                                          </p:cBhvr>
                                          <p:to>
                                            <p:strVal val="visible"/>
                                          </p:to>
                                        </p:set>
                                        <p:anim calcmode="lin" valueType="num" p14:bounceEnd="48000">
                                          <p:cBhvr additive="base">
                                            <p:cTn id="21" dur="1000" fill="hold"/>
                                            <p:tgtEl>
                                              <p:spTgt spid="18"/>
                                            </p:tgtEl>
                                            <p:attrNameLst>
                                              <p:attrName>ppt_x</p:attrName>
                                            </p:attrNameLst>
                                          </p:cBhvr>
                                          <p:tavLst>
                                            <p:tav tm="0">
                                              <p:val>
                                                <p:strVal val="1+#ppt_w/2"/>
                                              </p:val>
                                            </p:tav>
                                            <p:tav tm="100000">
                                              <p:val>
                                                <p:strVal val="#ppt_x"/>
                                              </p:val>
                                            </p:tav>
                                          </p:tavLst>
                                        </p:anim>
                                        <p:anim calcmode="lin" valueType="num" p14:bounceEnd="48000">
                                          <p:cBhvr additive="base">
                                            <p:cTn id="22" dur="1000" fill="hold"/>
                                            <p:tgtEl>
                                              <p:spTgt spid="18"/>
                                            </p:tgtEl>
                                            <p:attrNameLst>
                                              <p:attrName>ppt_y</p:attrName>
                                            </p:attrNameLst>
                                          </p:cBhvr>
                                          <p:tavLst>
                                            <p:tav tm="0">
                                              <p:val>
                                                <p:strVal val="#ppt_y"/>
                                              </p:val>
                                            </p:tav>
                                            <p:tav tm="100000">
                                              <p:val>
                                                <p:strVal val="#ppt_y"/>
                                              </p:val>
                                            </p:tav>
                                          </p:tavLst>
                                        </p:anim>
                                      </p:childTnLst>
                                    </p:cTn>
                                  </p:par>
                                  <p:par>
                                    <p:cTn id="23" presetID="22" presetClass="entr" presetSubtype="2" fill="hold" nodeType="withEffect">
                                      <p:stCondLst>
                                        <p:cond delay="175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par>
                                    <p:cTn id="26" presetID="2" presetClass="entr" presetSubtype="8" fill="hold" grpId="0" nodeType="withEffect" p14:presetBounceEnd="48000">
                                      <p:stCondLst>
                                        <p:cond delay="1500"/>
                                      </p:stCondLst>
                                      <p:childTnLst>
                                        <p:set>
                                          <p:cBhvr>
                                            <p:cTn id="27" dur="1" fill="hold">
                                              <p:stCondLst>
                                                <p:cond delay="0"/>
                                              </p:stCondLst>
                                            </p:cTn>
                                            <p:tgtEl>
                                              <p:spTgt spid="15"/>
                                            </p:tgtEl>
                                            <p:attrNameLst>
                                              <p:attrName>style.visibility</p:attrName>
                                            </p:attrNameLst>
                                          </p:cBhvr>
                                          <p:to>
                                            <p:strVal val="visible"/>
                                          </p:to>
                                        </p:set>
                                        <p:anim calcmode="lin" valueType="num" p14:bounceEnd="48000">
                                          <p:cBhvr additive="base">
                                            <p:cTn id="28" dur="1000" fill="hold"/>
                                            <p:tgtEl>
                                              <p:spTgt spid="15"/>
                                            </p:tgtEl>
                                            <p:attrNameLst>
                                              <p:attrName>ppt_x</p:attrName>
                                            </p:attrNameLst>
                                          </p:cBhvr>
                                          <p:tavLst>
                                            <p:tav tm="0">
                                              <p:val>
                                                <p:strVal val="0-#ppt_w/2"/>
                                              </p:val>
                                            </p:tav>
                                            <p:tav tm="100000">
                                              <p:val>
                                                <p:strVal val="#ppt_x"/>
                                              </p:val>
                                            </p:tav>
                                          </p:tavLst>
                                        </p:anim>
                                        <p:anim calcmode="lin" valueType="num" p14:bounceEnd="48000">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225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225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P spid="23" grpId="0"/>
          <p:bldP spid="24" grpId="0"/>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75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par>
                                    <p:cTn id="12" presetID="2" presetClass="entr" presetSubtype="8"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1000" fill="hold"/>
                                            <p:tgtEl>
                                              <p:spTgt spid="12"/>
                                            </p:tgtEl>
                                            <p:attrNameLst>
                                              <p:attrName>ppt_x</p:attrName>
                                            </p:attrNameLst>
                                          </p:cBhvr>
                                          <p:tavLst>
                                            <p:tav tm="0">
                                              <p:val>
                                                <p:strVal val="0-#ppt_w/2"/>
                                              </p:val>
                                            </p:tav>
                                            <p:tav tm="100000">
                                              <p:val>
                                                <p:strVal val="#ppt_x"/>
                                              </p:val>
                                            </p:tav>
                                          </p:tavLst>
                                        </p:anim>
                                        <p:anim calcmode="lin" valueType="num">
                                          <p:cBhvr additive="base">
                                            <p:cTn id="15" dur="1000" fill="hold"/>
                                            <p:tgtEl>
                                              <p:spTgt spid="12"/>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125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 presetClass="entr" presetSubtype="2"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000" fill="hold"/>
                                            <p:tgtEl>
                                              <p:spTgt spid="18"/>
                                            </p:tgtEl>
                                            <p:attrNameLst>
                                              <p:attrName>ppt_x</p:attrName>
                                            </p:attrNameLst>
                                          </p:cBhvr>
                                          <p:tavLst>
                                            <p:tav tm="0">
                                              <p:val>
                                                <p:strVal val="1+#ppt_w/2"/>
                                              </p:val>
                                            </p:tav>
                                            <p:tav tm="100000">
                                              <p:val>
                                                <p:strVal val="#ppt_x"/>
                                              </p:val>
                                            </p:tav>
                                          </p:tavLst>
                                        </p:anim>
                                        <p:anim calcmode="lin" valueType="num">
                                          <p:cBhvr additive="base">
                                            <p:cTn id="22" dur="1000" fill="hold"/>
                                            <p:tgtEl>
                                              <p:spTgt spid="18"/>
                                            </p:tgtEl>
                                            <p:attrNameLst>
                                              <p:attrName>ppt_y</p:attrName>
                                            </p:attrNameLst>
                                          </p:cBhvr>
                                          <p:tavLst>
                                            <p:tav tm="0">
                                              <p:val>
                                                <p:strVal val="#ppt_y"/>
                                              </p:val>
                                            </p:tav>
                                            <p:tav tm="100000">
                                              <p:val>
                                                <p:strVal val="#ppt_y"/>
                                              </p:val>
                                            </p:tav>
                                          </p:tavLst>
                                        </p:anim>
                                      </p:childTnLst>
                                    </p:cTn>
                                  </p:par>
                                  <p:par>
                                    <p:cTn id="23" presetID="22" presetClass="entr" presetSubtype="2" fill="hold" nodeType="withEffect">
                                      <p:stCondLst>
                                        <p:cond delay="175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par>
                                    <p:cTn id="26" presetID="2" presetClass="entr" presetSubtype="8" fill="hold" grpId="0" nodeType="withEffect">
                                      <p:stCondLst>
                                        <p:cond delay="150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225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225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P spid="23" grpId="0"/>
          <p:bldP spid="24" grpId="0"/>
          <p:bldP spid="25" grpId="0"/>
          <p:bldP spid="2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2185" y="1818005"/>
            <a:ext cx="5683885" cy="920750"/>
          </a:xfrm>
          <a:prstGeom prst="rect">
            <a:avLst/>
          </a:prstGeom>
          <a:noFill/>
          <a:ln>
            <a:solidFill>
              <a:srgbClr val="1A2B78"/>
            </a:solidFill>
          </a:ln>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endParaRPr lang="zh-CN" altLang="en-US">
              <a:cs typeface="+mn-ea"/>
              <a:sym typeface="+mn-lt"/>
            </a:endParaRPr>
          </a:p>
        </p:txBody>
      </p:sp>
      <p:sp>
        <p:nvSpPr>
          <p:cNvPr id="4" name="矩形 3"/>
          <p:cNvSpPr/>
          <p:nvPr/>
        </p:nvSpPr>
        <p:spPr>
          <a:xfrm>
            <a:off x="5080908" y="1599898"/>
            <a:ext cx="4943226" cy="488760"/>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r>
              <a:rPr lang="zh-CN" altLang="en-US" sz="2000" b="1">
                <a:latin typeface="宋体" panose="02010600030101010101" pitchFamily="2" charset="-122"/>
                <a:ea typeface="宋体" panose="02010600030101010101" pitchFamily="2" charset="-122"/>
                <a:cs typeface="+mn-ea"/>
                <a:sym typeface="+mn-lt"/>
              </a:rPr>
              <a:t>已有模型存在不足</a:t>
            </a:r>
          </a:p>
        </p:txBody>
      </p:sp>
      <p:sp>
        <p:nvSpPr>
          <p:cNvPr id="5" name="六边形 4"/>
          <p:cNvSpPr/>
          <p:nvPr/>
        </p:nvSpPr>
        <p:spPr>
          <a:xfrm>
            <a:off x="1437947" y="3491012"/>
            <a:ext cx="1674066" cy="1442556"/>
          </a:xfrm>
          <a:prstGeom prst="hexagon">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r>
              <a:rPr lang="zh-CN" altLang="en-US" sz="2800" b="1" dirty="0">
                <a:latin typeface="宋体" panose="02010600030101010101" pitchFamily="2" charset="-122"/>
                <a:ea typeface="宋体" panose="02010600030101010101" pitchFamily="2" charset="-122"/>
                <a:cs typeface="宋体" panose="02010600030101010101" pitchFamily="2" charset="-122"/>
                <a:sym typeface="+mn-lt"/>
              </a:rPr>
              <a:t>问</a:t>
            </a:r>
            <a:r>
              <a:rPr lang="en-US" altLang="zh-CN" sz="2800" b="1"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sz="2800" b="1" dirty="0">
                <a:latin typeface="宋体" panose="02010600030101010101" pitchFamily="2" charset="-122"/>
                <a:ea typeface="宋体" panose="02010600030101010101" pitchFamily="2" charset="-122"/>
                <a:cs typeface="宋体" panose="02010600030101010101" pitchFamily="2" charset="-122"/>
                <a:sym typeface="+mn-lt"/>
              </a:rPr>
              <a:t>题提</a:t>
            </a:r>
            <a:r>
              <a:rPr lang="en-US" altLang="zh-CN" sz="2800" b="1"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sz="2800" b="1" dirty="0">
                <a:latin typeface="宋体" panose="02010600030101010101" pitchFamily="2" charset="-122"/>
                <a:ea typeface="宋体" panose="02010600030101010101" pitchFamily="2" charset="-122"/>
                <a:cs typeface="宋体" panose="02010600030101010101" pitchFamily="2" charset="-122"/>
                <a:sym typeface="+mn-lt"/>
              </a:rPr>
              <a:t>出</a:t>
            </a:r>
          </a:p>
        </p:txBody>
      </p:sp>
      <p:cxnSp>
        <p:nvCxnSpPr>
          <p:cNvPr id="6" name="直接箭头连接符 5"/>
          <p:cNvCxnSpPr>
            <a:stCxn id="5" idx="5"/>
          </p:cNvCxnSpPr>
          <p:nvPr/>
        </p:nvCxnSpPr>
        <p:spPr>
          <a:xfrm flipV="1">
            <a:off x="2751223" y="2504001"/>
            <a:ext cx="1308719" cy="987012"/>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 idx="0"/>
          </p:cNvCxnSpPr>
          <p:nvPr/>
        </p:nvCxnSpPr>
        <p:spPr>
          <a:xfrm flipV="1">
            <a:off x="3111500" y="4192270"/>
            <a:ext cx="1013460" cy="2032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1"/>
          </p:cNvCxnSpPr>
          <p:nvPr/>
        </p:nvCxnSpPr>
        <p:spPr>
          <a:xfrm>
            <a:off x="2751223" y="4933568"/>
            <a:ext cx="1308719" cy="987012"/>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17078" y="2177086"/>
            <a:ext cx="5730700" cy="400334"/>
          </a:xfrm>
          <a:prstGeom prst="rect">
            <a:avLst/>
          </a:prstGeom>
          <a:noFill/>
        </p:spPr>
        <p:txBody>
          <a:bodyPr wrap="square" lIns="96424" tIns="48212" rIns="96424" bIns="48212" rtlCol="0">
            <a:spAutoFit/>
          </a:bodyPr>
          <a:lstStyle/>
          <a:p>
            <a:pPr>
              <a:lnSpc>
                <a:spcPct val="130000"/>
              </a:lnSpc>
            </a:pPr>
            <a:r>
              <a:rPr lang="zh-CN" altLang="en-US" sz="1685" dirty="0">
                <a:solidFill>
                  <a:schemeClr val="tx1">
                    <a:lumMod val="50000"/>
                    <a:lumOff val="50000"/>
                  </a:schemeClr>
                </a:solidFill>
                <a:latin typeface="+mn-lt"/>
                <a:ea typeface="+mn-ea"/>
                <a:cs typeface="+mn-ea"/>
                <a:sym typeface="+mn-lt"/>
              </a:rPr>
              <a:t>许多现有方法无法对现实中常见的语义层次进行建模</a:t>
            </a:r>
          </a:p>
        </p:txBody>
      </p:sp>
      <p:sp>
        <p:nvSpPr>
          <p:cNvPr id="11" name="矩形 10"/>
          <p:cNvSpPr/>
          <p:nvPr/>
        </p:nvSpPr>
        <p:spPr>
          <a:xfrm>
            <a:off x="4841240" y="3716655"/>
            <a:ext cx="5317490" cy="804545"/>
          </a:xfrm>
          <a:prstGeom prst="rect">
            <a:avLst/>
          </a:prstGeom>
          <a:noFill/>
          <a:ln>
            <a:solidFill>
              <a:srgbClr val="1A2B78"/>
            </a:solidFill>
          </a:ln>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endParaRPr lang="zh-CN" altLang="en-US">
              <a:cs typeface="+mn-ea"/>
              <a:sym typeface="+mn-lt"/>
            </a:endParaRPr>
          </a:p>
        </p:txBody>
      </p:sp>
      <p:sp>
        <p:nvSpPr>
          <p:cNvPr id="12" name="矩形 11"/>
          <p:cNvSpPr/>
          <p:nvPr/>
        </p:nvSpPr>
        <p:spPr>
          <a:xfrm>
            <a:off x="5080908" y="3472598"/>
            <a:ext cx="4943226" cy="488760"/>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r>
              <a:rPr lang="zh-CN" altLang="en-US" sz="2000" b="1">
                <a:latin typeface="宋体" panose="02010600030101010101" pitchFamily="2" charset="-122"/>
                <a:ea typeface="宋体" panose="02010600030101010101" pitchFamily="2" charset="-122"/>
                <a:cs typeface="+mn-ea"/>
                <a:sym typeface="+mn-lt"/>
              </a:rPr>
              <a:t>知识图本身的问题</a:t>
            </a:r>
          </a:p>
        </p:txBody>
      </p:sp>
      <p:sp>
        <p:nvSpPr>
          <p:cNvPr id="13" name="TextBox 12"/>
          <p:cNvSpPr txBox="1"/>
          <p:nvPr/>
        </p:nvSpPr>
        <p:spPr>
          <a:xfrm>
            <a:off x="5420995" y="3977005"/>
            <a:ext cx="4146550" cy="433070"/>
          </a:xfrm>
          <a:prstGeom prst="rect">
            <a:avLst/>
          </a:prstGeom>
          <a:noFill/>
        </p:spPr>
        <p:txBody>
          <a:bodyPr wrap="square" lIns="96424" tIns="48212" rIns="96424" bIns="48212" rtlCol="0">
            <a:spAutoFit/>
          </a:bodyPr>
          <a:lstStyle/>
          <a:p>
            <a:pPr>
              <a:lnSpc>
                <a:spcPct val="130000"/>
              </a:lnSpc>
            </a:pPr>
            <a:r>
              <a:rPr lang="zh-CN" sz="1685" dirty="0">
                <a:solidFill>
                  <a:schemeClr val="tx1">
                    <a:lumMod val="50000"/>
                    <a:lumOff val="50000"/>
                  </a:schemeClr>
                </a:solidFill>
                <a:latin typeface="+mn-lt"/>
                <a:ea typeface="+mn-ea"/>
                <a:cs typeface="+mn-ea"/>
                <a:sym typeface="+mn-lt"/>
              </a:rPr>
              <a:t>仍然存在大量有效三元组缺失的不完备性</a:t>
            </a:r>
          </a:p>
        </p:txBody>
      </p:sp>
      <p:sp>
        <p:nvSpPr>
          <p:cNvPr id="14" name="矩形 13"/>
          <p:cNvSpPr/>
          <p:nvPr/>
        </p:nvSpPr>
        <p:spPr>
          <a:xfrm>
            <a:off x="4840605" y="5614670"/>
            <a:ext cx="5318125" cy="814070"/>
          </a:xfrm>
          <a:prstGeom prst="rect">
            <a:avLst/>
          </a:prstGeom>
          <a:noFill/>
          <a:ln>
            <a:solidFill>
              <a:srgbClr val="1A2B78"/>
            </a:solidFill>
          </a:ln>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endParaRPr lang="zh-CN" altLang="en-US">
              <a:cs typeface="+mn-ea"/>
              <a:sym typeface="+mn-lt"/>
            </a:endParaRPr>
          </a:p>
        </p:txBody>
      </p:sp>
      <p:sp>
        <p:nvSpPr>
          <p:cNvPr id="15" name="矩形 14"/>
          <p:cNvSpPr/>
          <p:nvPr/>
        </p:nvSpPr>
        <p:spPr>
          <a:xfrm>
            <a:off x="5080908" y="5417052"/>
            <a:ext cx="4943226" cy="488760"/>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r>
              <a:rPr lang="zh-CN" altLang="en-US" sz="2000" b="1">
                <a:latin typeface="宋体" panose="02010600030101010101" pitchFamily="2" charset="-122"/>
                <a:ea typeface="宋体" panose="02010600030101010101" pitchFamily="2" charset="-122"/>
                <a:cs typeface="+mn-ea"/>
                <a:sym typeface="+mn-lt"/>
              </a:rPr>
              <a:t>已有研究的不足</a:t>
            </a:r>
          </a:p>
        </p:txBody>
      </p:sp>
      <p:sp>
        <p:nvSpPr>
          <p:cNvPr id="16" name="TextBox 15"/>
          <p:cNvSpPr txBox="1"/>
          <p:nvPr/>
        </p:nvSpPr>
        <p:spPr>
          <a:xfrm>
            <a:off x="5843905" y="5901690"/>
            <a:ext cx="3475355" cy="433070"/>
          </a:xfrm>
          <a:prstGeom prst="rect">
            <a:avLst/>
          </a:prstGeom>
          <a:noFill/>
        </p:spPr>
        <p:txBody>
          <a:bodyPr wrap="square" lIns="96424" tIns="48212" rIns="96424" bIns="48212" rtlCol="0">
            <a:spAutoFit/>
          </a:bodyPr>
          <a:lstStyle/>
          <a:p>
            <a:pPr>
              <a:lnSpc>
                <a:spcPct val="130000"/>
              </a:lnSpc>
            </a:pPr>
            <a:r>
              <a:rPr lang="zh-CN" altLang="en-US" sz="1685" dirty="0">
                <a:solidFill>
                  <a:schemeClr val="tx1">
                    <a:lumMod val="50000"/>
                    <a:lumOff val="50000"/>
                  </a:schemeClr>
                </a:solidFill>
                <a:latin typeface="+mn-lt"/>
                <a:ea typeface="+mn-ea"/>
                <a:cs typeface="+mn-ea"/>
                <a:sym typeface="+mn-lt"/>
              </a:rPr>
              <a:t>效果差，需要额外的实体附加信息</a:t>
            </a:r>
          </a:p>
        </p:txBody>
      </p:sp>
      <p:sp>
        <p:nvSpPr>
          <p:cNvPr id="7" name="文本占位符 6"/>
          <p:cNvSpPr>
            <a:spLocks noGrp="1"/>
          </p:cNvSpPr>
          <p:nvPr>
            <p:ph type="body" sz="quarter" idx="13"/>
          </p:nvPr>
        </p:nvSpPr>
        <p:spPr>
          <a:xfrm>
            <a:off x="1768475" y="454660"/>
            <a:ext cx="3472815" cy="503555"/>
          </a:xfrm>
        </p:spPr>
        <p:txBody>
          <a:bodyPr/>
          <a:lstStyle/>
          <a:p>
            <a:r>
              <a:rPr lang="zh-CN" altLang="en-US" b="1" dirty="0">
                <a:latin typeface="宋体" panose="02010600030101010101" pitchFamily="2" charset="-122"/>
                <a:ea typeface="宋体" panose="02010600030101010101" pitchFamily="2" charset="-122"/>
                <a:cs typeface="+mn-ea"/>
                <a:sym typeface="+mn-lt"/>
              </a:rPr>
              <a:t>研究背景之问题提出</a:t>
            </a:r>
          </a:p>
        </p:txBody>
      </p:sp>
      <p:sp>
        <p:nvSpPr>
          <p:cNvPr id="2" name="灯片编号占位符 1"/>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4</a:t>
            </a:fld>
            <a:endParaRPr lang="zh-CN" altLang="en-US">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
        <p:nvSpPr>
          <p:cNvPr id="19" name="文本框 18">
            <a:hlinkClick r:id="rId4" action="ppaction://hlinksldjump"/>
            <a:extLst>
              <a:ext uri="{FF2B5EF4-FFF2-40B4-BE49-F238E27FC236}">
                <a16:creationId xmlns:a16="http://schemas.microsoft.com/office/drawing/2014/main" id="{62549DC5-1EBC-477C-B67C-54AC8A84E3F3}"/>
              </a:ext>
            </a:extLst>
          </p:cNvPr>
          <p:cNvSpPr txBox="1"/>
          <p:nvPr/>
        </p:nvSpPr>
        <p:spPr>
          <a:xfrm>
            <a:off x="1532831" y="519981"/>
            <a:ext cx="4104456" cy="369332"/>
          </a:xfrm>
          <a:prstGeom prst="rect">
            <a:avLst/>
          </a:prstGeom>
          <a:noFill/>
        </p:spPr>
        <p:txBody>
          <a:bodyPr wrap="square" rtlCol="0">
            <a:spAutoFit/>
          </a:bodyPr>
          <a:lstStyle/>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outVertical)">
                                      <p:cBhvr>
                                        <p:cTn id="19" dur="500"/>
                                        <p:tgtEl>
                                          <p:spTgt spid="4"/>
                                        </p:tgtEl>
                                      </p:cBhvr>
                                    </p:animEffect>
                                  </p:childTnLst>
                                </p:cTn>
                              </p:par>
                              <p:par>
                                <p:cTn id="20" presetID="2" presetClass="entr" presetSubtype="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0-#ppt_h/2"/>
                                          </p:val>
                                        </p:tav>
                                        <p:tav tm="100000">
                                          <p:val>
                                            <p:strVal val="#ppt_y"/>
                                          </p:val>
                                        </p:tav>
                                      </p:tavLst>
                                    </p:anim>
                                  </p:childTnLst>
                                </p:cTn>
                              </p:par>
                              <p:par>
                                <p:cTn id="24" presetID="22" presetClass="entr" presetSubtype="8" fill="hold" grpId="0" nodeType="withEffect">
                                  <p:stCondLst>
                                    <p:cond delay="0"/>
                                  </p:stCondLst>
                                  <p:iterate type="lt">
                                    <p:tmPct val="30000"/>
                                  </p:iterate>
                                  <p:childTnLst>
                                    <p:set>
                                      <p:cBhvr>
                                        <p:cTn id="25" dur="1" fill="hold">
                                          <p:stCondLst>
                                            <p:cond delay="0"/>
                                          </p:stCondLst>
                                        </p:cTn>
                                        <p:tgtEl>
                                          <p:spTgt spid="10"/>
                                        </p:tgtEl>
                                        <p:attrNameLst>
                                          <p:attrName>style.visibility</p:attrName>
                                        </p:attrNameLst>
                                      </p:cBhvr>
                                      <p:to>
                                        <p:strVal val="visible"/>
                                      </p:to>
                                    </p:set>
                                    <p:animEffect transition="in" filter="wipe(left)">
                                      <p:cBhvr>
                                        <p:cTn id="26" dur="100"/>
                                        <p:tgtEl>
                                          <p:spTgt spid="10"/>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0"/>
                                        </p:tgtEl>
                                      </p:cBhvr>
                                      <p:to x="80000" y="100000"/>
                                    </p:animScale>
                                    <p:anim by="(#ppt_w*0.10)" calcmode="lin" valueType="num">
                                      <p:cBhvr>
                                        <p:cTn id="29" dur="50" autoRev="1" fill="hold">
                                          <p:stCondLst>
                                            <p:cond delay="0"/>
                                          </p:stCondLst>
                                        </p:cTn>
                                        <p:tgtEl>
                                          <p:spTgt spid="10"/>
                                        </p:tgtEl>
                                        <p:attrNameLst>
                                          <p:attrName>ppt_x</p:attrName>
                                        </p:attrNameLst>
                                      </p:cBhvr>
                                    </p:anim>
                                    <p:anim by="(-#ppt_w*0.10)" calcmode="lin" valueType="num">
                                      <p:cBhvr>
                                        <p:cTn id="30" dur="50" autoRev="1" fill="hold">
                                          <p:stCondLst>
                                            <p:cond delay="0"/>
                                          </p:stCondLst>
                                        </p:cTn>
                                        <p:tgtEl>
                                          <p:spTgt spid="10"/>
                                        </p:tgtEl>
                                        <p:attrNameLst>
                                          <p:attrName>ppt_y</p:attrName>
                                        </p:attrNameLst>
                                      </p:cBhvr>
                                    </p:anim>
                                    <p:animRot by="-480000">
                                      <p:cBhvr>
                                        <p:cTn id="31" dur="50" autoRev="1" fill="hold">
                                          <p:stCondLst>
                                            <p:cond delay="0"/>
                                          </p:stCondLst>
                                        </p:cTn>
                                        <p:tgtEl>
                                          <p:spTgt spid="10"/>
                                        </p:tgtEl>
                                        <p:attrNameLst>
                                          <p:attrName>r</p:attrName>
                                        </p:attrNameLst>
                                      </p:cBhvr>
                                    </p:animRot>
                                  </p:childTnLst>
                                </p:cTn>
                              </p:par>
                              <p:par>
                                <p:cTn id="32" presetID="16" presetClass="entr" presetSubtype="37"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outVertical)">
                                      <p:cBhvr>
                                        <p:cTn id="34" dur="500"/>
                                        <p:tgtEl>
                                          <p:spTgt spid="12"/>
                                        </p:tgtEl>
                                      </p:cBhvr>
                                    </p:animEffect>
                                  </p:childTnLst>
                                </p:cTn>
                              </p:par>
                              <p:par>
                                <p:cTn id="35" presetID="2" presetClass="entr" presetSubtype="1"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0-#ppt_h/2"/>
                                          </p:val>
                                        </p:tav>
                                        <p:tav tm="100000">
                                          <p:val>
                                            <p:strVal val="#ppt_y"/>
                                          </p:val>
                                        </p:tav>
                                      </p:tavLst>
                                    </p:anim>
                                  </p:childTnLst>
                                </p:cTn>
                              </p:par>
                              <p:par>
                                <p:cTn id="39" presetID="22" presetClass="entr" presetSubtype="8" fill="hold" grpId="0" nodeType="withEffect">
                                  <p:stCondLst>
                                    <p:cond delay="0"/>
                                  </p:stCondLst>
                                  <p:iterate type="lt">
                                    <p:tmPct val="30000"/>
                                  </p:iterate>
                                  <p:childTnLst>
                                    <p:set>
                                      <p:cBhvr>
                                        <p:cTn id="40" dur="1" fill="hold">
                                          <p:stCondLst>
                                            <p:cond delay="0"/>
                                          </p:stCondLst>
                                        </p:cTn>
                                        <p:tgtEl>
                                          <p:spTgt spid="13"/>
                                        </p:tgtEl>
                                        <p:attrNameLst>
                                          <p:attrName>style.visibility</p:attrName>
                                        </p:attrNameLst>
                                      </p:cBhvr>
                                      <p:to>
                                        <p:strVal val="visible"/>
                                      </p:to>
                                    </p:set>
                                    <p:animEffect transition="in" filter="wipe(left)">
                                      <p:cBhvr>
                                        <p:cTn id="41" dur="100"/>
                                        <p:tgtEl>
                                          <p:spTgt spid="13"/>
                                        </p:tgtEl>
                                      </p:cBhvr>
                                    </p:animEffect>
                                  </p:childTnLst>
                                </p:cTn>
                              </p:par>
                              <p:par>
                                <p:cTn id="42" presetID="36" presetClass="emph" presetSubtype="0" fill="hold" grpId="1" nodeType="withEffect">
                                  <p:stCondLst>
                                    <p:cond delay="0"/>
                                  </p:stCondLst>
                                  <p:iterate type="lt">
                                    <p:tmPct val="30000"/>
                                  </p:iterate>
                                  <p:childTnLst>
                                    <p:animScale>
                                      <p:cBhvr>
                                        <p:cTn id="43" dur="50" autoRev="1" fill="hold">
                                          <p:stCondLst>
                                            <p:cond delay="0"/>
                                          </p:stCondLst>
                                        </p:cTn>
                                        <p:tgtEl>
                                          <p:spTgt spid="13"/>
                                        </p:tgtEl>
                                      </p:cBhvr>
                                      <p:to x="80000" y="100000"/>
                                    </p:animScale>
                                    <p:anim by="(#ppt_w*0.10)" calcmode="lin" valueType="num">
                                      <p:cBhvr>
                                        <p:cTn id="44" dur="50" autoRev="1" fill="hold">
                                          <p:stCondLst>
                                            <p:cond delay="0"/>
                                          </p:stCondLst>
                                        </p:cTn>
                                        <p:tgtEl>
                                          <p:spTgt spid="13"/>
                                        </p:tgtEl>
                                        <p:attrNameLst>
                                          <p:attrName>ppt_x</p:attrName>
                                        </p:attrNameLst>
                                      </p:cBhvr>
                                    </p:anim>
                                    <p:anim by="(-#ppt_w*0.10)" calcmode="lin" valueType="num">
                                      <p:cBhvr>
                                        <p:cTn id="45" dur="50" autoRev="1" fill="hold">
                                          <p:stCondLst>
                                            <p:cond delay="0"/>
                                          </p:stCondLst>
                                        </p:cTn>
                                        <p:tgtEl>
                                          <p:spTgt spid="13"/>
                                        </p:tgtEl>
                                        <p:attrNameLst>
                                          <p:attrName>ppt_y</p:attrName>
                                        </p:attrNameLst>
                                      </p:cBhvr>
                                    </p:anim>
                                    <p:animRot by="-480000">
                                      <p:cBhvr>
                                        <p:cTn id="46" dur="50" autoRev="1" fill="hold">
                                          <p:stCondLst>
                                            <p:cond delay="0"/>
                                          </p:stCondLst>
                                        </p:cTn>
                                        <p:tgtEl>
                                          <p:spTgt spid="13"/>
                                        </p:tgtEl>
                                        <p:attrNameLst>
                                          <p:attrName>r</p:attrName>
                                        </p:attrNameLst>
                                      </p:cBhvr>
                                    </p:animRot>
                                  </p:childTnLst>
                                </p:cTn>
                              </p:par>
                              <p:par>
                                <p:cTn id="47" presetID="16" presetClass="entr" presetSubtype="37"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arn(outVertical)">
                                      <p:cBhvr>
                                        <p:cTn id="49" dur="500"/>
                                        <p:tgtEl>
                                          <p:spTgt spid="15"/>
                                        </p:tgtEl>
                                      </p:cBhvr>
                                    </p:animEffect>
                                  </p:childTnLst>
                                </p:cTn>
                              </p:par>
                              <p:par>
                                <p:cTn id="50" presetID="2" presetClass="entr" presetSubtype="1"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par>
                                <p:cTn id="54" presetID="22" presetClass="entr" presetSubtype="8" fill="hold" grpId="0" nodeType="withEffect">
                                  <p:stCondLst>
                                    <p:cond delay="0"/>
                                  </p:stCondLst>
                                  <p:iterate type="lt">
                                    <p:tmPct val="30000"/>
                                  </p:iterate>
                                  <p:childTnLst>
                                    <p:set>
                                      <p:cBhvr>
                                        <p:cTn id="55" dur="1" fill="hold">
                                          <p:stCondLst>
                                            <p:cond delay="0"/>
                                          </p:stCondLst>
                                        </p:cTn>
                                        <p:tgtEl>
                                          <p:spTgt spid="16"/>
                                        </p:tgtEl>
                                        <p:attrNameLst>
                                          <p:attrName>style.visibility</p:attrName>
                                        </p:attrNameLst>
                                      </p:cBhvr>
                                      <p:to>
                                        <p:strVal val="visible"/>
                                      </p:to>
                                    </p:set>
                                    <p:animEffect transition="in" filter="wipe(left)">
                                      <p:cBhvr>
                                        <p:cTn id="56" dur="100"/>
                                        <p:tgtEl>
                                          <p:spTgt spid="16"/>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16"/>
                                        </p:tgtEl>
                                      </p:cBhvr>
                                      <p:to x="80000" y="100000"/>
                                    </p:animScale>
                                    <p:anim by="(#ppt_w*0.10)" calcmode="lin" valueType="num">
                                      <p:cBhvr>
                                        <p:cTn id="59" dur="50" autoRev="1" fill="hold">
                                          <p:stCondLst>
                                            <p:cond delay="0"/>
                                          </p:stCondLst>
                                        </p:cTn>
                                        <p:tgtEl>
                                          <p:spTgt spid="16"/>
                                        </p:tgtEl>
                                        <p:attrNameLst>
                                          <p:attrName>ppt_x</p:attrName>
                                        </p:attrNameLst>
                                      </p:cBhvr>
                                    </p:anim>
                                    <p:anim by="(-#ppt_w*0.10)" calcmode="lin" valueType="num">
                                      <p:cBhvr>
                                        <p:cTn id="60" dur="50" autoRev="1" fill="hold">
                                          <p:stCondLst>
                                            <p:cond delay="0"/>
                                          </p:stCondLst>
                                        </p:cTn>
                                        <p:tgtEl>
                                          <p:spTgt spid="16"/>
                                        </p:tgtEl>
                                        <p:attrNameLst>
                                          <p:attrName>ppt_y</p:attrName>
                                        </p:attrNameLst>
                                      </p:cBhvr>
                                    </p:anim>
                                    <p:animRot by="-480000">
                                      <p:cBhvr>
                                        <p:cTn id="61"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10" grpId="0"/>
      <p:bldP spid="10" grpId="1"/>
      <p:bldP spid="11" grpId="0" bldLvl="0" animBg="1"/>
      <p:bldP spid="12" grpId="0" bldLvl="0" animBg="1"/>
      <p:bldP spid="13" grpId="0"/>
      <p:bldP spid="13" grpId="1"/>
      <p:bldP spid="14" grpId="0" bldLvl="0" animBg="1"/>
      <p:bldP spid="15" grpId="0" bldLvl="0" animBg="1"/>
      <p:bldP spid="16" grpId="0"/>
      <p:bldP spid="16"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04</a:t>
            </a:r>
            <a:endParaRPr lang="zh-CN" altLang="en-US" dirty="0"/>
          </a:p>
        </p:txBody>
      </p:sp>
      <p:sp>
        <p:nvSpPr>
          <p:cNvPr id="4" name="文本占位符 3"/>
          <p:cNvSpPr>
            <a:spLocks noGrp="1"/>
          </p:cNvSpPr>
          <p:nvPr>
            <p:ph type="body" sz="quarter" idx="12"/>
          </p:nvPr>
        </p:nvSpPr>
        <p:spPr/>
        <p:txBody>
          <a:bodyPr/>
          <a:lstStyle/>
          <a:p>
            <a:r>
              <a:rPr lang="zh-CN" altLang="en-US" dirty="0"/>
              <a:t>实验数据结果</a:t>
            </a:r>
          </a:p>
        </p:txBody>
      </p:sp>
      <p:sp>
        <p:nvSpPr>
          <p:cNvPr id="5" name="文本占位符 4"/>
          <p:cNvSpPr>
            <a:spLocks noGrp="1"/>
          </p:cNvSpPr>
          <p:nvPr>
            <p:ph type="body" sz="quarter" idx="13"/>
          </p:nvPr>
        </p:nvSpPr>
        <p:spPr/>
        <p:txBody>
          <a:bodyPr/>
          <a:lstStyle/>
          <a:p>
            <a:r>
              <a:rPr lang="zh-CN" altLang="en-US" dirty="0"/>
              <a:t>输入副标题</a:t>
            </a:r>
            <a:endParaRPr lang="en-US" altLang="zh-CN" dirty="0"/>
          </a:p>
          <a:p>
            <a:r>
              <a:rPr lang="zh-CN" altLang="en-US" dirty="0"/>
              <a:t>输入副标题</a:t>
            </a:r>
          </a:p>
        </p:txBody>
      </p:sp>
      <p:sp>
        <p:nvSpPr>
          <p:cNvPr id="6" name="文本占位符 5"/>
          <p:cNvSpPr>
            <a:spLocks noGrp="1"/>
          </p:cNvSpPr>
          <p:nvPr>
            <p:ph type="body" sz="quarter" idx="14"/>
          </p:nvPr>
        </p:nvSpPr>
        <p:spPr/>
        <p:txBody>
          <a:bodyPr/>
          <a:lstStyle/>
          <a:p>
            <a:r>
              <a:rPr lang="zh-CN" altLang="en-US" dirty="0"/>
              <a:t>输入副标题</a:t>
            </a:r>
          </a:p>
          <a:p>
            <a:r>
              <a:rPr lang="zh-CN" altLang="en-US" dirty="0"/>
              <a:t>输入副标题</a:t>
            </a:r>
          </a:p>
          <a:p>
            <a:pPr marL="0" indent="0">
              <a:buNone/>
            </a:pP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29446" y="1503485"/>
          <a:ext cx="8024666" cy="5349778"/>
        </p:xfrm>
        <a:graphic>
          <a:graphicData uri="http://schemas.openxmlformats.org/drawingml/2006/chart">
            <c:chart xmlns:c="http://schemas.openxmlformats.org/drawingml/2006/chart" xmlns:r="http://schemas.openxmlformats.org/officeDocument/2006/relationships" r:id="rId3"/>
          </a:graphicData>
        </a:graphic>
      </p:graphicFrame>
      <p:sp>
        <p:nvSpPr>
          <p:cNvPr id="5" name="圆角矩形标注 4"/>
          <p:cNvSpPr/>
          <p:nvPr/>
        </p:nvSpPr>
        <p:spPr>
          <a:xfrm>
            <a:off x="8924219" y="1712808"/>
            <a:ext cx="3080174" cy="1137073"/>
          </a:xfrm>
          <a:prstGeom prst="wedgeRoundRectCallout">
            <a:avLst>
              <a:gd name="adj1" fmla="val -54011"/>
              <a:gd name="adj2" fmla="val -17247"/>
              <a:gd name="adj3" fmla="val 16667"/>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标注 5"/>
          <p:cNvSpPr/>
          <p:nvPr/>
        </p:nvSpPr>
        <p:spPr>
          <a:xfrm>
            <a:off x="8924219" y="3446003"/>
            <a:ext cx="3080174" cy="1137073"/>
          </a:xfrm>
          <a:prstGeom prst="wedgeRoundRectCallout">
            <a:avLst>
              <a:gd name="adj1" fmla="val -56347"/>
              <a:gd name="adj2" fmla="val 15665"/>
              <a:gd name="adj3" fmla="val 16667"/>
            </a:avLst>
          </a:prstGeom>
          <a:solidFill>
            <a:srgbClr val="595959"/>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角矩形标注 6"/>
          <p:cNvSpPr/>
          <p:nvPr/>
        </p:nvSpPr>
        <p:spPr>
          <a:xfrm>
            <a:off x="8924219" y="4999286"/>
            <a:ext cx="3080174" cy="1137073"/>
          </a:xfrm>
          <a:prstGeom prst="wedgeRoundRectCallout">
            <a:avLst>
              <a:gd name="adj1" fmla="val -55880"/>
              <a:gd name="adj2" fmla="val 20727"/>
              <a:gd name="adj3" fmla="val 16667"/>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p:cNvSpPr txBox="1"/>
          <p:nvPr/>
        </p:nvSpPr>
        <p:spPr>
          <a:xfrm>
            <a:off x="9232241" y="1866070"/>
            <a:ext cx="2712122" cy="871264"/>
          </a:xfrm>
          <a:prstGeom prst="rect">
            <a:avLst/>
          </a:prstGeom>
          <a:noFill/>
          <a:effectLst>
            <a:outerShdw blurRad="419100" dist="419100" dir="5400000" algn="ctr" rotWithShape="0">
              <a:srgbClr val="000000">
                <a:alpha val="43137"/>
              </a:srgbClr>
            </a:outerShdw>
          </a:effectLst>
        </p:spPr>
        <p:txBody>
          <a:bodyPr wrap="square" rtlCol="0">
            <a:spAutoFit/>
          </a:bodyPr>
          <a:lstStyle/>
          <a:p>
            <a:pPr>
              <a:lnSpc>
                <a:spcPct val="150000"/>
              </a:lnSpc>
            </a:pPr>
            <a:r>
              <a:rPr lang="zh-CN" altLang="en-US" sz="1685" dirty="0">
                <a:solidFill>
                  <a:schemeClr val="bg1"/>
                </a:solidFill>
                <a:cs typeface="+mn-ea"/>
                <a:sym typeface="+mn-lt"/>
              </a:rPr>
              <a:t>这里是文本这里是文本这里是文本这里是文本这里</a:t>
            </a:r>
            <a:endParaRPr lang="zh-CN" altLang="en-US" sz="1475" b="1" dirty="0">
              <a:solidFill>
                <a:schemeClr val="bg1"/>
              </a:solidFill>
              <a:cs typeface="+mn-ea"/>
              <a:sym typeface="+mn-lt"/>
            </a:endParaRPr>
          </a:p>
        </p:txBody>
      </p:sp>
      <p:sp>
        <p:nvSpPr>
          <p:cNvPr id="31" name="文本框 30"/>
          <p:cNvSpPr txBox="1"/>
          <p:nvPr/>
        </p:nvSpPr>
        <p:spPr>
          <a:xfrm>
            <a:off x="9232240" y="3599265"/>
            <a:ext cx="2712122" cy="871264"/>
          </a:xfrm>
          <a:prstGeom prst="rect">
            <a:avLst/>
          </a:prstGeom>
          <a:noFill/>
          <a:effectLst>
            <a:outerShdw blurRad="419100" dist="419100" dir="5400000" algn="ctr" rotWithShape="0">
              <a:srgbClr val="000000">
                <a:alpha val="43137"/>
              </a:srgbClr>
            </a:outerShdw>
          </a:effectLst>
        </p:spPr>
        <p:txBody>
          <a:bodyPr wrap="square" rtlCol="0">
            <a:spAutoFit/>
          </a:bodyPr>
          <a:lstStyle/>
          <a:p>
            <a:pPr>
              <a:lnSpc>
                <a:spcPct val="150000"/>
              </a:lnSpc>
            </a:pPr>
            <a:r>
              <a:rPr lang="zh-CN" altLang="en-US" sz="1685" dirty="0">
                <a:solidFill>
                  <a:schemeClr val="bg1"/>
                </a:solidFill>
                <a:cs typeface="+mn-ea"/>
                <a:sym typeface="+mn-lt"/>
              </a:rPr>
              <a:t>这里是文本这里是文本这里是文本这里是文本这里</a:t>
            </a:r>
            <a:endParaRPr lang="zh-CN" altLang="en-US" sz="1475" b="1" dirty="0">
              <a:solidFill>
                <a:schemeClr val="bg1"/>
              </a:solidFill>
              <a:cs typeface="+mn-ea"/>
              <a:sym typeface="+mn-lt"/>
            </a:endParaRPr>
          </a:p>
        </p:txBody>
      </p:sp>
      <p:sp>
        <p:nvSpPr>
          <p:cNvPr id="32" name="文本框 31"/>
          <p:cNvSpPr txBox="1"/>
          <p:nvPr/>
        </p:nvSpPr>
        <p:spPr>
          <a:xfrm>
            <a:off x="9292271" y="5118713"/>
            <a:ext cx="2712122" cy="871264"/>
          </a:xfrm>
          <a:prstGeom prst="rect">
            <a:avLst/>
          </a:prstGeom>
          <a:noFill/>
          <a:effectLst>
            <a:outerShdw blurRad="419100" dist="419100" dir="5400000" algn="ctr" rotWithShape="0">
              <a:srgbClr val="000000">
                <a:alpha val="43137"/>
              </a:srgbClr>
            </a:outerShdw>
          </a:effectLst>
        </p:spPr>
        <p:txBody>
          <a:bodyPr wrap="square" rtlCol="0">
            <a:spAutoFit/>
          </a:bodyPr>
          <a:lstStyle/>
          <a:p>
            <a:pPr>
              <a:lnSpc>
                <a:spcPct val="150000"/>
              </a:lnSpc>
            </a:pPr>
            <a:r>
              <a:rPr lang="zh-CN" altLang="en-US" sz="1685" dirty="0">
                <a:solidFill>
                  <a:schemeClr val="bg1"/>
                </a:solidFill>
                <a:cs typeface="+mn-ea"/>
                <a:sym typeface="+mn-lt"/>
              </a:rPr>
              <a:t>这里是文本这里是文本这里是文本这里是文本这里</a:t>
            </a:r>
            <a:endParaRPr lang="zh-CN" altLang="en-US" sz="1475" b="1" dirty="0">
              <a:solidFill>
                <a:schemeClr val="bg1"/>
              </a:solidFill>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pic>
        <p:nvPicPr>
          <p:cNvPr id="17" name="图片 16" descr="大连海事大学"/>
          <p:cNvPicPr>
            <a:picLocks noChangeAspect="1"/>
          </p:cNvPicPr>
          <p:nvPr/>
        </p:nvPicPr>
        <p:blipFill>
          <a:blip r:embed="rId4"/>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2" accel="50000" fill="hold" grpId="0" nodeType="after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accel="50000" fill="hold" grpId="0" nodeType="withEffect" p14:presetBounceEnd="50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50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accel="50000" fill="hold" grpId="0" nodeType="withEffect" p14:presetBounceEnd="50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50000">
                                          <p:cBhvr additive="base">
                                            <p:cTn id="19" dur="10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4" presetClass="entr" presetSubtype="10" fill="hold" grpId="0" nodeType="afterEffect">
                                      <p:stCondLst>
                                        <p:cond delay="0"/>
                                      </p:stCondLst>
                                      <p:iterate type="lt">
                                        <p:tmPct val="10000"/>
                                      </p:iterate>
                                      <p:childTnLst>
                                        <p:set>
                                          <p:cBhvr>
                                            <p:cTn id="23" dur="1" fill="hold">
                                              <p:stCondLst>
                                                <p:cond delay="0"/>
                                              </p:stCondLst>
                                            </p:cTn>
                                            <p:tgtEl>
                                              <p:spTgt spid="30"/>
                                            </p:tgtEl>
                                            <p:attrNameLst>
                                              <p:attrName>style.visibility</p:attrName>
                                            </p:attrNameLst>
                                          </p:cBhvr>
                                          <p:to>
                                            <p:strVal val="visible"/>
                                          </p:to>
                                        </p:set>
                                        <p:animEffect transition="in" filter="randombar(horizontal)">
                                          <p:cBhvr>
                                            <p:cTn id="24" dur="500"/>
                                            <p:tgtEl>
                                              <p:spTgt spid="30"/>
                                            </p:tgtEl>
                                          </p:cBhvr>
                                        </p:animEffect>
                                      </p:childTnLst>
                                    </p:cTn>
                                  </p:par>
                                  <p:par>
                                    <p:cTn id="25" presetID="14" presetClass="entr" presetSubtype="10" fill="hold" grpId="0" nodeType="withEffect">
                                      <p:stCondLst>
                                        <p:cond delay="0"/>
                                      </p:stCondLst>
                                      <p:iterate type="lt">
                                        <p:tmPct val="10000"/>
                                      </p:iterate>
                                      <p:childTnLst>
                                        <p:set>
                                          <p:cBhvr>
                                            <p:cTn id="26" dur="1" fill="hold">
                                              <p:stCondLst>
                                                <p:cond delay="0"/>
                                              </p:stCondLst>
                                            </p:cTn>
                                            <p:tgtEl>
                                              <p:spTgt spid="31"/>
                                            </p:tgtEl>
                                            <p:attrNameLst>
                                              <p:attrName>style.visibility</p:attrName>
                                            </p:attrNameLst>
                                          </p:cBhvr>
                                          <p:to>
                                            <p:strVal val="visible"/>
                                          </p:to>
                                        </p:set>
                                        <p:animEffect transition="in" filter="randombar(horizontal)">
                                          <p:cBhvr>
                                            <p:cTn id="27" dur="500"/>
                                            <p:tgtEl>
                                              <p:spTgt spid="31"/>
                                            </p:tgtEl>
                                          </p:cBhvr>
                                        </p:animEffect>
                                      </p:childTnLst>
                                    </p:cTn>
                                  </p:par>
                                  <p:par>
                                    <p:cTn id="28" presetID="14" presetClass="entr" presetSubtype="10" fill="hold" grpId="0" nodeType="withEffect">
                                      <p:stCondLst>
                                        <p:cond delay="0"/>
                                      </p:stCondLst>
                                      <p:iterate type="lt">
                                        <p:tmPct val="10000"/>
                                      </p:iterate>
                                      <p:childTnLst>
                                        <p:set>
                                          <p:cBhvr>
                                            <p:cTn id="29" dur="1" fill="hold">
                                              <p:stCondLst>
                                                <p:cond delay="0"/>
                                              </p:stCondLst>
                                            </p:cTn>
                                            <p:tgtEl>
                                              <p:spTgt spid="32"/>
                                            </p:tgtEl>
                                            <p:attrNameLst>
                                              <p:attrName>style.visibility</p:attrName>
                                            </p:attrNameLst>
                                          </p:cBhvr>
                                          <p:to>
                                            <p:strVal val="visible"/>
                                          </p:to>
                                        </p:set>
                                        <p:animEffect transition="in" filter="randombar(horizontal)">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animBg="1"/>
          <p:bldP spid="7" grpId="0" animBg="1"/>
          <p:bldP spid="30" grpId="0"/>
          <p:bldP spid="31"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2" accel="5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accel="5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accel="5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1+#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4" presetClass="entr" presetSubtype="10" fill="hold" grpId="0" nodeType="afterEffect">
                                      <p:stCondLst>
                                        <p:cond delay="0"/>
                                      </p:stCondLst>
                                      <p:iterate type="lt">
                                        <p:tmPct val="10000"/>
                                      </p:iterate>
                                      <p:childTnLst>
                                        <p:set>
                                          <p:cBhvr>
                                            <p:cTn id="23" dur="1" fill="hold">
                                              <p:stCondLst>
                                                <p:cond delay="0"/>
                                              </p:stCondLst>
                                            </p:cTn>
                                            <p:tgtEl>
                                              <p:spTgt spid="30"/>
                                            </p:tgtEl>
                                            <p:attrNameLst>
                                              <p:attrName>style.visibility</p:attrName>
                                            </p:attrNameLst>
                                          </p:cBhvr>
                                          <p:to>
                                            <p:strVal val="visible"/>
                                          </p:to>
                                        </p:set>
                                        <p:animEffect transition="in" filter="randombar(horizontal)">
                                          <p:cBhvr>
                                            <p:cTn id="24" dur="500"/>
                                            <p:tgtEl>
                                              <p:spTgt spid="30"/>
                                            </p:tgtEl>
                                          </p:cBhvr>
                                        </p:animEffect>
                                      </p:childTnLst>
                                    </p:cTn>
                                  </p:par>
                                  <p:par>
                                    <p:cTn id="25" presetID="14" presetClass="entr" presetSubtype="10" fill="hold" grpId="0" nodeType="withEffect">
                                      <p:stCondLst>
                                        <p:cond delay="0"/>
                                      </p:stCondLst>
                                      <p:iterate type="lt">
                                        <p:tmPct val="10000"/>
                                      </p:iterate>
                                      <p:childTnLst>
                                        <p:set>
                                          <p:cBhvr>
                                            <p:cTn id="26" dur="1" fill="hold">
                                              <p:stCondLst>
                                                <p:cond delay="0"/>
                                              </p:stCondLst>
                                            </p:cTn>
                                            <p:tgtEl>
                                              <p:spTgt spid="31"/>
                                            </p:tgtEl>
                                            <p:attrNameLst>
                                              <p:attrName>style.visibility</p:attrName>
                                            </p:attrNameLst>
                                          </p:cBhvr>
                                          <p:to>
                                            <p:strVal val="visible"/>
                                          </p:to>
                                        </p:set>
                                        <p:animEffect transition="in" filter="randombar(horizontal)">
                                          <p:cBhvr>
                                            <p:cTn id="27" dur="500"/>
                                            <p:tgtEl>
                                              <p:spTgt spid="31"/>
                                            </p:tgtEl>
                                          </p:cBhvr>
                                        </p:animEffect>
                                      </p:childTnLst>
                                    </p:cTn>
                                  </p:par>
                                  <p:par>
                                    <p:cTn id="28" presetID="14" presetClass="entr" presetSubtype="10" fill="hold" grpId="0" nodeType="withEffect">
                                      <p:stCondLst>
                                        <p:cond delay="0"/>
                                      </p:stCondLst>
                                      <p:iterate type="lt">
                                        <p:tmPct val="10000"/>
                                      </p:iterate>
                                      <p:childTnLst>
                                        <p:set>
                                          <p:cBhvr>
                                            <p:cTn id="29" dur="1" fill="hold">
                                              <p:stCondLst>
                                                <p:cond delay="0"/>
                                              </p:stCondLst>
                                            </p:cTn>
                                            <p:tgtEl>
                                              <p:spTgt spid="32"/>
                                            </p:tgtEl>
                                            <p:attrNameLst>
                                              <p:attrName>style.visibility</p:attrName>
                                            </p:attrNameLst>
                                          </p:cBhvr>
                                          <p:to>
                                            <p:strVal val="visible"/>
                                          </p:to>
                                        </p:set>
                                        <p:animEffect transition="in" filter="randombar(horizontal)">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animBg="1"/>
          <p:bldP spid="7" grpId="0" animBg="1"/>
          <p:bldP spid="30" grpId="0"/>
          <p:bldP spid="31" grpId="0"/>
          <p:bldP spid="32"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994381" y="4790380"/>
            <a:ext cx="5297246" cy="0"/>
          </a:xfrm>
          <a:prstGeom prst="line">
            <a:avLst/>
          </a:prstGeom>
          <a:ln w="25400">
            <a:solidFill>
              <a:srgbClr val="595959"/>
            </a:solidFill>
            <a:headEnd type="oval"/>
            <a:tailEnd type="oval"/>
          </a:ln>
          <a:effectLst>
            <a:outerShdw blurRad="419100" dist="4191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965260" y="1953065"/>
            <a:ext cx="5119987" cy="957077"/>
            <a:chOff x="6680329" y="1382814"/>
            <a:chExt cx="4854773" cy="907500"/>
          </a:xfrm>
        </p:grpSpPr>
        <p:sp>
          <p:nvSpPr>
            <p:cNvPr id="40" name="矩形 39"/>
            <p:cNvSpPr/>
            <p:nvPr/>
          </p:nvSpPr>
          <p:spPr>
            <a:xfrm>
              <a:off x="6680329" y="1447345"/>
              <a:ext cx="333829" cy="33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r>
                <a:rPr lang="en-US" altLang="zh-CN" sz="2955" b="1" kern="0" dirty="0">
                  <a:solidFill>
                    <a:schemeClr val="bg1"/>
                  </a:solidFill>
                  <a:cs typeface="+mn-ea"/>
                  <a:sym typeface="+mn-lt"/>
                </a:rPr>
                <a:t>+</a:t>
              </a:r>
              <a:endParaRPr lang="zh-CN" altLang="en-US" sz="2955" b="1" kern="0" dirty="0">
                <a:solidFill>
                  <a:schemeClr val="bg1"/>
                </a:solidFill>
                <a:cs typeface="+mn-ea"/>
                <a:sym typeface="+mn-lt"/>
              </a:endParaRPr>
            </a:p>
          </p:txBody>
        </p:sp>
        <p:grpSp>
          <p:nvGrpSpPr>
            <p:cNvPr id="41" name="组合 40"/>
            <p:cNvGrpSpPr/>
            <p:nvPr/>
          </p:nvGrpSpPr>
          <p:grpSpPr>
            <a:xfrm>
              <a:off x="6999644" y="1382814"/>
              <a:ext cx="4535458" cy="907500"/>
              <a:chOff x="7014158" y="1382814"/>
              <a:chExt cx="4535458" cy="907500"/>
            </a:xfrm>
          </p:grpSpPr>
          <p:sp>
            <p:nvSpPr>
              <p:cNvPr id="42" name="文本框 41"/>
              <p:cNvSpPr txBox="1"/>
              <p:nvPr/>
            </p:nvSpPr>
            <p:spPr>
              <a:xfrm>
                <a:off x="7014158" y="1382814"/>
                <a:ext cx="1099241" cy="364489"/>
              </a:xfrm>
              <a:prstGeom prst="rect">
                <a:avLst/>
              </a:prstGeom>
              <a:noFill/>
            </p:spPr>
            <p:txBody>
              <a:bodyPr wrap="none" rtlCol="0">
                <a:spAutoFit/>
              </a:bodyPr>
              <a:lstStyle/>
              <a:p>
                <a:pPr defTabSz="963930" fontAlgn="auto">
                  <a:spcBef>
                    <a:spcPts val="0"/>
                  </a:spcBef>
                  <a:spcAft>
                    <a:spcPts val="0"/>
                  </a:spcAft>
                  <a:defRPr/>
                </a:pPr>
                <a:r>
                  <a:rPr lang="zh-CN" altLang="en-US" sz="1900" b="1" kern="0" dirty="0">
                    <a:solidFill>
                      <a:schemeClr val="tx1">
                        <a:lumMod val="65000"/>
                        <a:lumOff val="35000"/>
                      </a:schemeClr>
                    </a:solidFill>
                    <a:cs typeface="+mn-ea"/>
                    <a:sym typeface="+mn-lt"/>
                  </a:rPr>
                  <a:t>输入标题</a:t>
                </a:r>
              </a:p>
            </p:txBody>
          </p:sp>
          <p:sp>
            <p:nvSpPr>
              <p:cNvPr id="43" name="矩形 42"/>
              <p:cNvSpPr>
                <a:spLocks noChangeArrowheads="1"/>
              </p:cNvSpPr>
              <p:nvPr/>
            </p:nvSpPr>
            <p:spPr bwMode="auto">
              <a:xfrm>
                <a:off x="7030487" y="1789333"/>
                <a:ext cx="4519129" cy="50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63930" fontAlgn="auto">
                  <a:lnSpc>
                    <a:spcPts val="1685"/>
                  </a:lnSpc>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点击添加具体文本内容，可根据自己需要自主设置字号颜色点击添加具体文本内容</a:t>
                </a:r>
                <a:endParaRPr lang="en-US" altLang="zh-CN" sz="1475" kern="0" dirty="0">
                  <a:solidFill>
                    <a:schemeClr val="tx1">
                      <a:lumMod val="65000"/>
                      <a:lumOff val="35000"/>
                    </a:schemeClr>
                  </a:solidFill>
                  <a:cs typeface="+mn-ea"/>
                  <a:sym typeface="+mn-lt"/>
                </a:endParaRPr>
              </a:p>
            </p:txBody>
          </p:sp>
        </p:grpSp>
      </p:grpSp>
      <p:grpSp>
        <p:nvGrpSpPr>
          <p:cNvPr id="45" name="组合 44"/>
          <p:cNvGrpSpPr/>
          <p:nvPr/>
        </p:nvGrpSpPr>
        <p:grpSpPr>
          <a:xfrm>
            <a:off x="6965260" y="3693286"/>
            <a:ext cx="5119987" cy="1016382"/>
            <a:chOff x="6680329" y="2910506"/>
            <a:chExt cx="4854773" cy="963733"/>
          </a:xfrm>
        </p:grpSpPr>
        <p:sp>
          <p:nvSpPr>
            <p:cNvPr id="46" name="矩形 45"/>
            <p:cNvSpPr/>
            <p:nvPr/>
          </p:nvSpPr>
          <p:spPr>
            <a:xfrm>
              <a:off x="6680329" y="2997567"/>
              <a:ext cx="333829" cy="33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r>
                <a:rPr lang="en-US" altLang="zh-CN" sz="2955" b="1" kern="0" dirty="0">
                  <a:solidFill>
                    <a:schemeClr val="bg1"/>
                  </a:solidFill>
                  <a:cs typeface="+mn-ea"/>
                  <a:sym typeface="+mn-lt"/>
                </a:rPr>
                <a:t>+</a:t>
              </a:r>
              <a:endParaRPr lang="zh-CN" altLang="en-US" sz="2955" b="1" kern="0" dirty="0">
                <a:solidFill>
                  <a:schemeClr val="bg1"/>
                </a:solidFill>
                <a:cs typeface="+mn-ea"/>
                <a:sym typeface="+mn-lt"/>
              </a:endParaRPr>
            </a:p>
          </p:txBody>
        </p:sp>
        <p:grpSp>
          <p:nvGrpSpPr>
            <p:cNvPr id="47" name="组合 46"/>
            <p:cNvGrpSpPr/>
            <p:nvPr/>
          </p:nvGrpSpPr>
          <p:grpSpPr>
            <a:xfrm>
              <a:off x="6999644" y="2910506"/>
              <a:ext cx="4535458" cy="963733"/>
              <a:chOff x="6999644" y="2910506"/>
              <a:chExt cx="4535458" cy="963733"/>
            </a:xfrm>
          </p:grpSpPr>
          <p:sp>
            <p:nvSpPr>
              <p:cNvPr id="78" name="文本框 77"/>
              <p:cNvSpPr txBox="1"/>
              <p:nvPr/>
            </p:nvSpPr>
            <p:spPr>
              <a:xfrm>
                <a:off x="6999644" y="2910506"/>
                <a:ext cx="1099241" cy="364489"/>
              </a:xfrm>
              <a:prstGeom prst="rect">
                <a:avLst/>
              </a:prstGeom>
              <a:noFill/>
            </p:spPr>
            <p:txBody>
              <a:bodyPr wrap="none" rtlCol="0">
                <a:spAutoFit/>
              </a:bodyPr>
              <a:lstStyle/>
              <a:p>
                <a:pPr defTabSz="963930" fontAlgn="auto">
                  <a:spcBef>
                    <a:spcPts val="0"/>
                  </a:spcBef>
                  <a:spcAft>
                    <a:spcPts val="0"/>
                  </a:spcAft>
                  <a:defRPr/>
                </a:pPr>
                <a:r>
                  <a:rPr lang="zh-CN" altLang="en-US" sz="1900" b="1" kern="0" dirty="0">
                    <a:solidFill>
                      <a:schemeClr val="tx1">
                        <a:lumMod val="65000"/>
                        <a:lumOff val="35000"/>
                      </a:schemeClr>
                    </a:solidFill>
                    <a:cs typeface="+mn-ea"/>
                    <a:sym typeface="+mn-lt"/>
                  </a:rPr>
                  <a:t>输入标题</a:t>
                </a:r>
              </a:p>
            </p:txBody>
          </p:sp>
          <p:sp>
            <p:nvSpPr>
              <p:cNvPr id="79" name="矩形 78"/>
              <p:cNvSpPr>
                <a:spLocks noChangeArrowheads="1"/>
              </p:cNvSpPr>
              <p:nvPr/>
            </p:nvSpPr>
            <p:spPr bwMode="auto">
              <a:xfrm>
                <a:off x="7015973" y="3373258"/>
                <a:ext cx="4519129" cy="50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63930" fontAlgn="auto">
                  <a:lnSpc>
                    <a:spcPts val="1685"/>
                  </a:lnSpc>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点击添加具体文本内容，可根据自己需要自主设置字号颜色点击添加具体文本内容</a:t>
                </a:r>
                <a:endParaRPr lang="en-US" altLang="zh-CN" sz="1475" kern="0" dirty="0">
                  <a:solidFill>
                    <a:schemeClr val="tx1">
                      <a:lumMod val="65000"/>
                      <a:lumOff val="35000"/>
                    </a:schemeClr>
                  </a:solidFill>
                  <a:cs typeface="+mn-ea"/>
                  <a:sym typeface="+mn-lt"/>
                </a:endParaRPr>
              </a:p>
            </p:txBody>
          </p:sp>
        </p:grpSp>
      </p:grpSp>
      <p:grpSp>
        <p:nvGrpSpPr>
          <p:cNvPr id="80" name="组合 79"/>
          <p:cNvGrpSpPr/>
          <p:nvPr/>
        </p:nvGrpSpPr>
        <p:grpSpPr>
          <a:xfrm>
            <a:off x="6965260" y="5433507"/>
            <a:ext cx="5119987" cy="978940"/>
            <a:chOff x="6680329" y="4682969"/>
            <a:chExt cx="4854773" cy="928231"/>
          </a:xfrm>
        </p:grpSpPr>
        <p:sp>
          <p:nvSpPr>
            <p:cNvPr id="81" name="矩形 80"/>
            <p:cNvSpPr/>
            <p:nvPr/>
          </p:nvSpPr>
          <p:spPr>
            <a:xfrm>
              <a:off x="6680329" y="4776389"/>
              <a:ext cx="333829" cy="33382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r>
                <a:rPr lang="en-US" altLang="zh-CN" sz="3375" b="1" kern="0" dirty="0">
                  <a:solidFill>
                    <a:schemeClr val="bg1"/>
                  </a:solidFill>
                  <a:cs typeface="+mn-ea"/>
                  <a:sym typeface="+mn-lt"/>
                </a:rPr>
                <a:t>-</a:t>
              </a:r>
              <a:endParaRPr lang="zh-CN" altLang="en-US" sz="3375" b="1" kern="0" dirty="0">
                <a:solidFill>
                  <a:schemeClr val="bg1"/>
                </a:solidFill>
                <a:cs typeface="+mn-ea"/>
                <a:sym typeface="+mn-lt"/>
              </a:endParaRPr>
            </a:p>
          </p:txBody>
        </p:sp>
        <p:grpSp>
          <p:nvGrpSpPr>
            <p:cNvPr id="82" name="组合 81"/>
            <p:cNvGrpSpPr/>
            <p:nvPr/>
          </p:nvGrpSpPr>
          <p:grpSpPr>
            <a:xfrm>
              <a:off x="6999644" y="4682969"/>
              <a:ext cx="4535458" cy="928231"/>
              <a:chOff x="6999644" y="4473419"/>
              <a:chExt cx="4535458" cy="928231"/>
            </a:xfrm>
          </p:grpSpPr>
          <p:sp>
            <p:nvSpPr>
              <p:cNvPr id="83" name="文本框 82"/>
              <p:cNvSpPr txBox="1"/>
              <p:nvPr/>
            </p:nvSpPr>
            <p:spPr>
              <a:xfrm>
                <a:off x="6999644" y="4473419"/>
                <a:ext cx="1099241" cy="364489"/>
              </a:xfrm>
              <a:prstGeom prst="rect">
                <a:avLst/>
              </a:prstGeom>
              <a:noFill/>
            </p:spPr>
            <p:txBody>
              <a:bodyPr wrap="none" rtlCol="0">
                <a:spAutoFit/>
              </a:bodyPr>
              <a:lstStyle/>
              <a:p>
                <a:pPr defTabSz="963930" fontAlgn="auto">
                  <a:spcBef>
                    <a:spcPts val="0"/>
                  </a:spcBef>
                  <a:spcAft>
                    <a:spcPts val="0"/>
                  </a:spcAft>
                  <a:defRPr/>
                </a:pPr>
                <a:r>
                  <a:rPr lang="zh-CN" altLang="en-US" sz="1900" b="1" kern="0" dirty="0">
                    <a:solidFill>
                      <a:schemeClr val="tx1">
                        <a:lumMod val="65000"/>
                        <a:lumOff val="35000"/>
                      </a:schemeClr>
                    </a:solidFill>
                    <a:cs typeface="+mn-ea"/>
                    <a:sym typeface="+mn-lt"/>
                  </a:rPr>
                  <a:t>输入标题</a:t>
                </a:r>
              </a:p>
            </p:txBody>
          </p:sp>
          <p:sp>
            <p:nvSpPr>
              <p:cNvPr id="84" name="矩形 83"/>
              <p:cNvSpPr>
                <a:spLocks noChangeArrowheads="1"/>
              </p:cNvSpPr>
              <p:nvPr/>
            </p:nvSpPr>
            <p:spPr bwMode="auto">
              <a:xfrm>
                <a:off x="7015973" y="4900668"/>
                <a:ext cx="4519129" cy="50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63930" fontAlgn="auto">
                  <a:lnSpc>
                    <a:spcPts val="1685"/>
                  </a:lnSpc>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点击添加具体文本内容，可根据自己需要自主设置字号颜色点击添加具体文本内容</a:t>
                </a:r>
                <a:endParaRPr lang="en-US" altLang="zh-CN" sz="1475" kern="0" dirty="0">
                  <a:solidFill>
                    <a:schemeClr val="tx1">
                      <a:lumMod val="65000"/>
                      <a:lumOff val="35000"/>
                    </a:schemeClr>
                  </a:solidFill>
                  <a:cs typeface="+mn-ea"/>
                  <a:sym typeface="+mn-lt"/>
                </a:endParaRPr>
              </a:p>
            </p:txBody>
          </p:sp>
        </p:grpSp>
      </p:grpSp>
      <p:grpSp>
        <p:nvGrpSpPr>
          <p:cNvPr id="85" name="组合 84"/>
          <p:cNvGrpSpPr/>
          <p:nvPr/>
        </p:nvGrpSpPr>
        <p:grpSpPr>
          <a:xfrm>
            <a:off x="1025931" y="2119500"/>
            <a:ext cx="466794" cy="2613027"/>
            <a:chOff x="1048657" y="1540628"/>
            <a:chExt cx="442614" cy="2477673"/>
          </a:xfrm>
          <a:effectLst>
            <a:outerShdw blurRad="419100" dist="419100" dir="5400000" algn="ctr" rotWithShape="0">
              <a:srgbClr val="000000">
                <a:alpha val="43137"/>
              </a:srgbClr>
            </a:outerShdw>
          </a:effectLst>
        </p:grpSpPr>
        <p:sp>
          <p:nvSpPr>
            <p:cNvPr id="86" name="矩形 85"/>
            <p:cNvSpPr/>
            <p:nvPr/>
          </p:nvSpPr>
          <p:spPr>
            <a:xfrm>
              <a:off x="1168077" y="1819274"/>
              <a:ext cx="252000" cy="21990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87" name="文本框 86"/>
            <p:cNvSpPr txBox="1"/>
            <p:nvPr/>
          </p:nvSpPr>
          <p:spPr>
            <a:xfrm>
              <a:off x="1048657" y="1540628"/>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76%</a:t>
              </a:r>
              <a:endParaRPr lang="zh-CN" altLang="en-US" sz="1265" b="1" kern="0" dirty="0">
                <a:solidFill>
                  <a:schemeClr val="tx1">
                    <a:lumMod val="65000"/>
                    <a:lumOff val="35000"/>
                  </a:schemeClr>
                </a:solidFill>
                <a:cs typeface="+mn-ea"/>
                <a:sym typeface="+mn-lt"/>
              </a:endParaRPr>
            </a:p>
          </p:txBody>
        </p:sp>
      </p:grpSp>
      <p:grpSp>
        <p:nvGrpSpPr>
          <p:cNvPr id="88" name="组合 87"/>
          <p:cNvGrpSpPr/>
          <p:nvPr/>
        </p:nvGrpSpPr>
        <p:grpSpPr>
          <a:xfrm>
            <a:off x="1458683" y="3216181"/>
            <a:ext cx="466794" cy="1516348"/>
            <a:chOff x="1458992" y="2580501"/>
            <a:chExt cx="442614" cy="1437801"/>
          </a:xfrm>
          <a:effectLst>
            <a:outerShdw blurRad="419100" dist="419100" dir="5400000" algn="ctr" rotWithShape="0">
              <a:srgbClr val="000000">
                <a:alpha val="43137"/>
              </a:srgbClr>
            </a:outerShdw>
          </a:effectLst>
        </p:grpSpPr>
        <p:sp>
          <p:nvSpPr>
            <p:cNvPr id="89" name="矩形 88"/>
            <p:cNvSpPr/>
            <p:nvPr/>
          </p:nvSpPr>
          <p:spPr>
            <a:xfrm>
              <a:off x="1577606" y="2857500"/>
              <a:ext cx="252000" cy="11608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90" name="文本框 89"/>
            <p:cNvSpPr txBox="1"/>
            <p:nvPr/>
          </p:nvSpPr>
          <p:spPr>
            <a:xfrm>
              <a:off x="1458992" y="2580501"/>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57%</a:t>
              </a:r>
              <a:endParaRPr lang="zh-CN" altLang="en-US" sz="1265" b="1" kern="0" dirty="0">
                <a:solidFill>
                  <a:schemeClr val="tx1">
                    <a:lumMod val="65000"/>
                    <a:lumOff val="35000"/>
                  </a:schemeClr>
                </a:solidFill>
                <a:cs typeface="+mn-ea"/>
                <a:sym typeface="+mn-lt"/>
              </a:endParaRPr>
            </a:p>
          </p:txBody>
        </p:sp>
      </p:grpSp>
      <p:grpSp>
        <p:nvGrpSpPr>
          <p:cNvPr id="91" name="组合 90"/>
          <p:cNvGrpSpPr/>
          <p:nvPr/>
        </p:nvGrpSpPr>
        <p:grpSpPr>
          <a:xfrm>
            <a:off x="1889734" y="2533098"/>
            <a:ext cx="466794" cy="2199431"/>
            <a:chOff x="1867715" y="1932801"/>
            <a:chExt cx="442614" cy="2085501"/>
          </a:xfrm>
          <a:effectLst>
            <a:outerShdw blurRad="419100" dist="419100" dir="5400000" algn="ctr" rotWithShape="0">
              <a:srgbClr val="000000">
                <a:alpha val="43137"/>
              </a:srgbClr>
            </a:outerShdw>
          </a:effectLst>
        </p:grpSpPr>
        <p:sp>
          <p:nvSpPr>
            <p:cNvPr id="92" name="矩形 91"/>
            <p:cNvSpPr/>
            <p:nvPr/>
          </p:nvSpPr>
          <p:spPr>
            <a:xfrm>
              <a:off x="1987135" y="2209800"/>
              <a:ext cx="252000" cy="18085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93" name="文本框 92"/>
            <p:cNvSpPr txBox="1"/>
            <p:nvPr/>
          </p:nvSpPr>
          <p:spPr>
            <a:xfrm>
              <a:off x="1867715" y="1932801"/>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68%</a:t>
              </a:r>
              <a:endParaRPr lang="zh-CN" altLang="en-US" sz="1265" b="1" kern="0" dirty="0">
                <a:solidFill>
                  <a:schemeClr val="tx1">
                    <a:lumMod val="65000"/>
                    <a:lumOff val="35000"/>
                  </a:schemeClr>
                </a:solidFill>
                <a:cs typeface="+mn-ea"/>
                <a:sym typeface="+mn-lt"/>
              </a:endParaRPr>
            </a:p>
          </p:txBody>
        </p:sp>
      </p:grpSp>
      <p:grpSp>
        <p:nvGrpSpPr>
          <p:cNvPr id="94" name="组合 93"/>
          <p:cNvGrpSpPr/>
          <p:nvPr/>
        </p:nvGrpSpPr>
        <p:grpSpPr>
          <a:xfrm>
            <a:off x="2324137" y="2812137"/>
            <a:ext cx="466794" cy="1920391"/>
            <a:chOff x="2279616" y="2197386"/>
            <a:chExt cx="442614" cy="1820915"/>
          </a:xfrm>
          <a:effectLst>
            <a:outerShdw blurRad="419100" dist="419100" dir="5400000" algn="ctr" rotWithShape="0">
              <a:srgbClr val="000000">
                <a:alpha val="43137"/>
              </a:srgbClr>
            </a:outerShdw>
          </a:effectLst>
        </p:grpSpPr>
        <p:sp>
          <p:nvSpPr>
            <p:cNvPr id="95" name="矩形 94"/>
            <p:cNvSpPr/>
            <p:nvPr/>
          </p:nvSpPr>
          <p:spPr>
            <a:xfrm>
              <a:off x="2396664" y="2486024"/>
              <a:ext cx="252000" cy="15322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96" name="文本框 95"/>
            <p:cNvSpPr txBox="1"/>
            <p:nvPr/>
          </p:nvSpPr>
          <p:spPr>
            <a:xfrm>
              <a:off x="2279616" y="2197386"/>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60%</a:t>
              </a:r>
              <a:endParaRPr lang="zh-CN" altLang="en-US" sz="1265" b="1" kern="0" dirty="0">
                <a:solidFill>
                  <a:schemeClr val="tx1">
                    <a:lumMod val="65000"/>
                    <a:lumOff val="35000"/>
                  </a:schemeClr>
                </a:solidFill>
                <a:cs typeface="+mn-ea"/>
                <a:sym typeface="+mn-lt"/>
              </a:endParaRPr>
            </a:p>
          </p:txBody>
        </p:sp>
      </p:grpSp>
      <p:grpSp>
        <p:nvGrpSpPr>
          <p:cNvPr id="97" name="组合 96"/>
          <p:cNvGrpSpPr/>
          <p:nvPr/>
        </p:nvGrpSpPr>
        <p:grpSpPr>
          <a:xfrm>
            <a:off x="2753537" y="4859370"/>
            <a:ext cx="466794" cy="1456280"/>
            <a:chOff x="2686773" y="4123077"/>
            <a:chExt cx="442614" cy="1380845"/>
          </a:xfrm>
          <a:effectLst>
            <a:outerShdw blurRad="419100" dist="419100" dir="5400000" algn="ctr" rotWithShape="0">
              <a:srgbClr val="000000">
                <a:alpha val="43137"/>
              </a:srgbClr>
            </a:outerShdw>
          </a:effectLst>
        </p:grpSpPr>
        <p:sp>
          <p:nvSpPr>
            <p:cNvPr id="98" name="矩形 97"/>
            <p:cNvSpPr/>
            <p:nvPr/>
          </p:nvSpPr>
          <p:spPr>
            <a:xfrm flipV="1">
              <a:off x="2806193" y="4123077"/>
              <a:ext cx="252000" cy="110614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99" name="文本框 98"/>
            <p:cNvSpPr txBox="1"/>
            <p:nvPr/>
          </p:nvSpPr>
          <p:spPr>
            <a:xfrm>
              <a:off x="2686773" y="5231665"/>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34%</a:t>
              </a:r>
              <a:endParaRPr lang="zh-CN" altLang="en-US" sz="1265" b="1" kern="0" dirty="0">
                <a:solidFill>
                  <a:schemeClr val="tx1">
                    <a:lumMod val="65000"/>
                    <a:lumOff val="35000"/>
                  </a:schemeClr>
                </a:solidFill>
                <a:cs typeface="+mn-ea"/>
                <a:sym typeface="+mn-lt"/>
              </a:endParaRPr>
            </a:p>
          </p:txBody>
        </p:sp>
      </p:grpSp>
      <p:grpSp>
        <p:nvGrpSpPr>
          <p:cNvPr id="100" name="组合 99"/>
          <p:cNvGrpSpPr/>
          <p:nvPr/>
        </p:nvGrpSpPr>
        <p:grpSpPr>
          <a:xfrm>
            <a:off x="3185439" y="4859369"/>
            <a:ext cx="466794" cy="919600"/>
            <a:chOff x="3096302" y="4123077"/>
            <a:chExt cx="442614" cy="871965"/>
          </a:xfrm>
          <a:effectLst>
            <a:outerShdw blurRad="419100" dist="419100" dir="5400000" algn="ctr" rotWithShape="0">
              <a:srgbClr val="000000">
                <a:alpha val="43137"/>
              </a:srgbClr>
            </a:outerShdw>
          </a:effectLst>
        </p:grpSpPr>
        <p:sp>
          <p:nvSpPr>
            <p:cNvPr id="101" name="矩形 100"/>
            <p:cNvSpPr/>
            <p:nvPr/>
          </p:nvSpPr>
          <p:spPr>
            <a:xfrm flipV="1">
              <a:off x="3215722" y="4123077"/>
              <a:ext cx="252000" cy="59179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02" name="文本框 101"/>
            <p:cNvSpPr txBox="1"/>
            <p:nvPr/>
          </p:nvSpPr>
          <p:spPr>
            <a:xfrm>
              <a:off x="3096302" y="4722785"/>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23%</a:t>
              </a:r>
              <a:endParaRPr lang="zh-CN" altLang="en-US" sz="1265" b="1" kern="0" dirty="0">
                <a:solidFill>
                  <a:schemeClr val="tx1">
                    <a:lumMod val="65000"/>
                    <a:lumOff val="35000"/>
                  </a:schemeClr>
                </a:solidFill>
                <a:cs typeface="+mn-ea"/>
                <a:sym typeface="+mn-lt"/>
              </a:endParaRPr>
            </a:p>
          </p:txBody>
        </p:sp>
      </p:grpSp>
      <p:grpSp>
        <p:nvGrpSpPr>
          <p:cNvPr id="103" name="组合 102"/>
          <p:cNvGrpSpPr/>
          <p:nvPr/>
        </p:nvGrpSpPr>
        <p:grpSpPr>
          <a:xfrm>
            <a:off x="3612753" y="4101121"/>
            <a:ext cx="466794" cy="631407"/>
            <a:chOff x="3501482" y="3419602"/>
            <a:chExt cx="442614" cy="598700"/>
          </a:xfrm>
          <a:effectLst>
            <a:outerShdw blurRad="419100" dist="419100" dir="5400000" algn="ctr" rotWithShape="0">
              <a:srgbClr val="000000">
                <a:alpha val="43137"/>
              </a:srgbClr>
            </a:outerShdw>
          </a:effectLst>
        </p:grpSpPr>
        <p:sp>
          <p:nvSpPr>
            <p:cNvPr id="104" name="矩形 103"/>
            <p:cNvSpPr/>
            <p:nvPr/>
          </p:nvSpPr>
          <p:spPr>
            <a:xfrm>
              <a:off x="3625251" y="3695700"/>
              <a:ext cx="252000" cy="3226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05" name="文本框 104"/>
            <p:cNvSpPr txBox="1"/>
            <p:nvPr/>
          </p:nvSpPr>
          <p:spPr>
            <a:xfrm>
              <a:off x="3501482" y="3419602"/>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18%</a:t>
              </a:r>
              <a:endParaRPr lang="zh-CN" altLang="en-US" sz="1265" b="1" kern="0" dirty="0">
                <a:solidFill>
                  <a:schemeClr val="tx1">
                    <a:lumMod val="65000"/>
                    <a:lumOff val="35000"/>
                  </a:schemeClr>
                </a:solidFill>
                <a:cs typeface="+mn-ea"/>
                <a:sym typeface="+mn-lt"/>
              </a:endParaRPr>
            </a:p>
          </p:txBody>
        </p:sp>
      </p:grpSp>
      <p:grpSp>
        <p:nvGrpSpPr>
          <p:cNvPr id="106" name="组合 105"/>
          <p:cNvGrpSpPr/>
          <p:nvPr/>
        </p:nvGrpSpPr>
        <p:grpSpPr>
          <a:xfrm>
            <a:off x="4049241" y="3756344"/>
            <a:ext cx="466794" cy="976184"/>
            <a:chOff x="3915360" y="3092684"/>
            <a:chExt cx="442614" cy="925618"/>
          </a:xfrm>
          <a:effectLst>
            <a:outerShdw blurRad="419100" dist="419100" dir="5400000" algn="ctr" rotWithShape="0">
              <a:srgbClr val="000000">
                <a:alpha val="43137"/>
              </a:srgbClr>
            </a:outerShdw>
          </a:effectLst>
        </p:grpSpPr>
        <p:sp>
          <p:nvSpPr>
            <p:cNvPr id="107" name="矩形 106"/>
            <p:cNvSpPr/>
            <p:nvPr/>
          </p:nvSpPr>
          <p:spPr>
            <a:xfrm>
              <a:off x="4034780" y="3371850"/>
              <a:ext cx="252000" cy="6464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08" name="文本框 107"/>
            <p:cNvSpPr txBox="1"/>
            <p:nvPr/>
          </p:nvSpPr>
          <p:spPr>
            <a:xfrm>
              <a:off x="3915360" y="3092684"/>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20%</a:t>
              </a:r>
              <a:endParaRPr lang="zh-CN" altLang="en-US" sz="1265" b="1" kern="0" dirty="0">
                <a:solidFill>
                  <a:schemeClr val="tx1">
                    <a:lumMod val="65000"/>
                    <a:lumOff val="35000"/>
                  </a:schemeClr>
                </a:solidFill>
                <a:cs typeface="+mn-ea"/>
                <a:sym typeface="+mn-lt"/>
              </a:endParaRPr>
            </a:p>
          </p:txBody>
        </p:sp>
      </p:grpSp>
      <p:grpSp>
        <p:nvGrpSpPr>
          <p:cNvPr id="109" name="组合 108"/>
          <p:cNvGrpSpPr/>
          <p:nvPr/>
        </p:nvGrpSpPr>
        <p:grpSpPr>
          <a:xfrm>
            <a:off x="4481143" y="3286275"/>
            <a:ext cx="466794" cy="1446253"/>
            <a:chOff x="4324889" y="2646964"/>
            <a:chExt cx="442614" cy="1371337"/>
          </a:xfrm>
          <a:effectLst>
            <a:outerShdw blurRad="419100" dist="419100" dir="5400000" algn="ctr" rotWithShape="0">
              <a:srgbClr val="000000">
                <a:alpha val="43137"/>
              </a:srgbClr>
            </a:outerShdw>
          </a:effectLst>
        </p:grpSpPr>
        <p:sp>
          <p:nvSpPr>
            <p:cNvPr id="110" name="矩形 109"/>
            <p:cNvSpPr/>
            <p:nvPr/>
          </p:nvSpPr>
          <p:spPr>
            <a:xfrm>
              <a:off x="4444309" y="2924174"/>
              <a:ext cx="252000" cy="10941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11" name="文本框 110"/>
            <p:cNvSpPr txBox="1"/>
            <p:nvPr/>
          </p:nvSpPr>
          <p:spPr>
            <a:xfrm>
              <a:off x="4324889" y="2646964"/>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56%</a:t>
              </a:r>
              <a:endParaRPr lang="zh-CN" altLang="en-US" sz="1265" b="1" kern="0" dirty="0">
                <a:solidFill>
                  <a:schemeClr val="tx1">
                    <a:lumMod val="65000"/>
                    <a:lumOff val="35000"/>
                  </a:schemeClr>
                </a:solidFill>
                <a:cs typeface="+mn-ea"/>
                <a:sym typeface="+mn-lt"/>
              </a:endParaRPr>
            </a:p>
          </p:txBody>
        </p:sp>
      </p:grpSp>
      <p:grpSp>
        <p:nvGrpSpPr>
          <p:cNvPr id="112" name="组合 111"/>
          <p:cNvGrpSpPr/>
          <p:nvPr/>
        </p:nvGrpSpPr>
        <p:grpSpPr>
          <a:xfrm>
            <a:off x="4913044" y="4859369"/>
            <a:ext cx="466794" cy="669167"/>
            <a:chOff x="4734418" y="4123077"/>
            <a:chExt cx="442614" cy="634505"/>
          </a:xfrm>
          <a:effectLst>
            <a:outerShdw blurRad="419100" dist="419100" dir="5400000" algn="ctr" rotWithShape="0">
              <a:srgbClr val="000000">
                <a:alpha val="43137"/>
              </a:srgbClr>
            </a:outerShdw>
          </a:effectLst>
        </p:grpSpPr>
        <p:sp>
          <p:nvSpPr>
            <p:cNvPr id="113" name="矩形 112"/>
            <p:cNvSpPr/>
            <p:nvPr/>
          </p:nvSpPr>
          <p:spPr>
            <a:xfrm flipV="1">
              <a:off x="4853838" y="4123077"/>
              <a:ext cx="252000" cy="36319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14" name="文本框 113"/>
            <p:cNvSpPr txBox="1"/>
            <p:nvPr/>
          </p:nvSpPr>
          <p:spPr>
            <a:xfrm>
              <a:off x="4734418" y="4485325"/>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12%</a:t>
              </a:r>
              <a:endParaRPr lang="zh-CN" altLang="en-US" sz="1265" b="1" kern="0" dirty="0">
                <a:solidFill>
                  <a:schemeClr val="tx1">
                    <a:lumMod val="65000"/>
                    <a:lumOff val="35000"/>
                  </a:schemeClr>
                </a:solidFill>
                <a:cs typeface="+mn-ea"/>
                <a:sym typeface="+mn-lt"/>
              </a:endParaRPr>
            </a:p>
          </p:txBody>
        </p:sp>
      </p:grpSp>
      <p:grpSp>
        <p:nvGrpSpPr>
          <p:cNvPr id="115" name="组合 114"/>
          <p:cNvGrpSpPr/>
          <p:nvPr/>
        </p:nvGrpSpPr>
        <p:grpSpPr>
          <a:xfrm>
            <a:off x="5344945" y="4859367"/>
            <a:ext cx="466794" cy="498739"/>
            <a:chOff x="5143947" y="4123076"/>
            <a:chExt cx="442614" cy="472905"/>
          </a:xfrm>
          <a:effectLst>
            <a:outerShdw blurRad="419100" dist="419100" dir="5400000" algn="ctr" rotWithShape="0">
              <a:srgbClr val="000000">
                <a:alpha val="43137"/>
              </a:srgbClr>
            </a:outerShdw>
          </a:effectLst>
        </p:grpSpPr>
        <p:sp>
          <p:nvSpPr>
            <p:cNvPr id="116" name="矩形 115"/>
            <p:cNvSpPr/>
            <p:nvPr/>
          </p:nvSpPr>
          <p:spPr>
            <a:xfrm flipV="1">
              <a:off x="5263367" y="4123076"/>
              <a:ext cx="252000" cy="201273"/>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17" name="文本框 116"/>
            <p:cNvSpPr txBox="1"/>
            <p:nvPr/>
          </p:nvSpPr>
          <p:spPr>
            <a:xfrm>
              <a:off x="5143947" y="4323724"/>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09%</a:t>
              </a:r>
              <a:endParaRPr lang="zh-CN" altLang="en-US" sz="1265" b="1" kern="0" dirty="0">
                <a:solidFill>
                  <a:schemeClr val="tx1">
                    <a:lumMod val="65000"/>
                    <a:lumOff val="35000"/>
                  </a:schemeClr>
                </a:solidFill>
                <a:cs typeface="+mn-ea"/>
                <a:sym typeface="+mn-lt"/>
              </a:endParaRPr>
            </a:p>
          </p:txBody>
        </p:sp>
      </p:grpSp>
      <p:grpSp>
        <p:nvGrpSpPr>
          <p:cNvPr id="118" name="组合 117"/>
          <p:cNvGrpSpPr/>
          <p:nvPr/>
        </p:nvGrpSpPr>
        <p:grpSpPr>
          <a:xfrm>
            <a:off x="5781224" y="3605216"/>
            <a:ext cx="466794" cy="1127312"/>
            <a:chOff x="5557627" y="2949384"/>
            <a:chExt cx="442614" cy="1068917"/>
          </a:xfrm>
          <a:effectLst>
            <a:outerShdw blurRad="419100" dist="419100" dir="5400000" algn="ctr" rotWithShape="0">
              <a:srgbClr val="000000">
                <a:alpha val="43137"/>
              </a:srgbClr>
            </a:outerShdw>
          </a:effectLst>
        </p:grpSpPr>
        <p:sp>
          <p:nvSpPr>
            <p:cNvPr id="119" name="矩形 118"/>
            <p:cNvSpPr/>
            <p:nvPr/>
          </p:nvSpPr>
          <p:spPr>
            <a:xfrm>
              <a:off x="5672901" y="3228974"/>
              <a:ext cx="252000" cy="7893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20" name="文本框 119"/>
            <p:cNvSpPr txBox="1"/>
            <p:nvPr/>
          </p:nvSpPr>
          <p:spPr>
            <a:xfrm>
              <a:off x="5557627" y="2949384"/>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45%</a:t>
              </a:r>
              <a:endParaRPr lang="zh-CN" altLang="en-US" sz="1265" b="1" kern="0" dirty="0">
                <a:solidFill>
                  <a:schemeClr val="tx1">
                    <a:lumMod val="65000"/>
                    <a:lumOff val="35000"/>
                  </a:schemeClr>
                </a:solidFill>
                <a:cs typeface="+mn-ea"/>
                <a:sym typeface="+mn-lt"/>
              </a:endParaRPr>
            </a:p>
          </p:txBody>
        </p:sp>
      </p:gr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outVertical)">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down)">
                                      <p:cBhvr>
                                        <p:cTn id="11" dur="500"/>
                                        <p:tgtEl>
                                          <p:spTgt spid="85"/>
                                        </p:tgtEl>
                                      </p:cBhvr>
                                    </p:animEffect>
                                  </p:childTnLst>
                                </p:cTn>
                              </p:par>
                              <p:par>
                                <p:cTn id="12" presetID="22" presetClass="entr" presetSubtype="4" fill="hold" nodeType="with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down)">
                                      <p:cBhvr>
                                        <p:cTn id="14" dur="500"/>
                                        <p:tgtEl>
                                          <p:spTgt spid="88"/>
                                        </p:tgtEl>
                                      </p:cBhvr>
                                    </p:animEffect>
                                  </p:childTnLst>
                                </p:cTn>
                              </p:par>
                              <p:par>
                                <p:cTn id="15" presetID="22" presetClass="entr" presetSubtype="4"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down)">
                                      <p:cBhvr>
                                        <p:cTn id="17" dur="500"/>
                                        <p:tgtEl>
                                          <p:spTgt spid="91"/>
                                        </p:tgtEl>
                                      </p:cBhvr>
                                    </p:animEffect>
                                  </p:childTnLst>
                                </p:cTn>
                              </p:par>
                              <p:par>
                                <p:cTn id="18" presetID="22" presetClass="entr" presetSubtype="4"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wipe(down)">
                                      <p:cBhvr>
                                        <p:cTn id="20" dur="500"/>
                                        <p:tgtEl>
                                          <p:spTgt spid="94"/>
                                        </p:tgtEl>
                                      </p:cBhvr>
                                    </p:animEffect>
                                  </p:childTnLst>
                                </p:cTn>
                              </p:par>
                              <p:par>
                                <p:cTn id="21" presetID="22" presetClass="entr" presetSubtype="4"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wipe(down)">
                                      <p:cBhvr>
                                        <p:cTn id="23" dur="500"/>
                                        <p:tgtEl>
                                          <p:spTgt spid="103"/>
                                        </p:tgtEl>
                                      </p:cBhvr>
                                    </p:animEffect>
                                  </p:childTnLst>
                                </p:cTn>
                              </p:par>
                              <p:par>
                                <p:cTn id="24" presetID="22" presetClass="entr" presetSubtype="4" fill="hold"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down)">
                                      <p:cBhvr>
                                        <p:cTn id="26" dur="500"/>
                                        <p:tgtEl>
                                          <p:spTgt spid="106"/>
                                        </p:tgtEl>
                                      </p:cBhvr>
                                    </p:animEffect>
                                  </p:childTnLst>
                                </p:cTn>
                              </p:par>
                              <p:par>
                                <p:cTn id="27" presetID="22" presetClass="entr" presetSubtype="4"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wipe(down)">
                                      <p:cBhvr>
                                        <p:cTn id="29" dur="500"/>
                                        <p:tgtEl>
                                          <p:spTgt spid="109"/>
                                        </p:tgtEl>
                                      </p:cBhvr>
                                    </p:animEffect>
                                  </p:childTnLst>
                                </p:cTn>
                              </p:par>
                              <p:par>
                                <p:cTn id="30" presetID="22" presetClass="entr" presetSubtype="4" fill="hold"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wipe(down)">
                                      <p:cBhvr>
                                        <p:cTn id="32" dur="500"/>
                                        <p:tgtEl>
                                          <p:spTgt spid="118"/>
                                        </p:tgtEl>
                                      </p:cBhvr>
                                    </p:animEffect>
                                  </p:childTnLst>
                                </p:cTn>
                              </p:par>
                              <p:par>
                                <p:cTn id="33" presetID="22" presetClass="entr" presetSubtype="1"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wipe(up)">
                                      <p:cBhvr>
                                        <p:cTn id="35" dur="500"/>
                                        <p:tgtEl>
                                          <p:spTgt spid="97"/>
                                        </p:tgtEl>
                                      </p:cBhvr>
                                    </p:animEffect>
                                  </p:childTnLst>
                                </p:cTn>
                              </p:par>
                              <p:par>
                                <p:cTn id="36" presetID="22" presetClass="entr" presetSubtype="1"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wipe(up)">
                                      <p:cBhvr>
                                        <p:cTn id="38" dur="500"/>
                                        <p:tgtEl>
                                          <p:spTgt spid="100"/>
                                        </p:tgtEl>
                                      </p:cBhvr>
                                    </p:animEffect>
                                  </p:childTnLst>
                                </p:cTn>
                              </p:par>
                              <p:par>
                                <p:cTn id="39" presetID="22" presetClass="entr" presetSubtype="1" fill="hold" nodeType="withEffect">
                                  <p:stCondLst>
                                    <p:cond delay="0"/>
                                  </p:stCondLst>
                                  <p:childTnLst>
                                    <p:set>
                                      <p:cBhvr>
                                        <p:cTn id="40" dur="1" fill="hold">
                                          <p:stCondLst>
                                            <p:cond delay="0"/>
                                          </p:stCondLst>
                                        </p:cTn>
                                        <p:tgtEl>
                                          <p:spTgt spid="112"/>
                                        </p:tgtEl>
                                        <p:attrNameLst>
                                          <p:attrName>style.visibility</p:attrName>
                                        </p:attrNameLst>
                                      </p:cBhvr>
                                      <p:to>
                                        <p:strVal val="visible"/>
                                      </p:to>
                                    </p:set>
                                    <p:animEffect transition="in" filter="wipe(up)">
                                      <p:cBhvr>
                                        <p:cTn id="41" dur="500"/>
                                        <p:tgtEl>
                                          <p:spTgt spid="112"/>
                                        </p:tgtEl>
                                      </p:cBhvr>
                                    </p:animEffect>
                                  </p:childTnLst>
                                </p:cTn>
                              </p:par>
                              <p:par>
                                <p:cTn id="42" presetID="22" presetClass="entr" presetSubtype="1" fill="hold" nodeType="withEffect">
                                  <p:stCondLst>
                                    <p:cond delay="0"/>
                                  </p:stCondLst>
                                  <p:childTnLst>
                                    <p:set>
                                      <p:cBhvr>
                                        <p:cTn id="43" dur="1" fill="hold">
                                          <p:stCondLst>
                                            <p:cond delay="0"/>
                                          </p:stCondLst>
                                        </p:cTn>
                                        <p:tgtEl>
                                          <p:spTgt spid="115"/>
                                        </p:tgtEl>
                                        <p:attrNameLst>
                                          <p:attrName>style.visibility</p:attrName>
                                        </p:attrNameLst>
                                      </p:cBhvr>
                                      <p:to>
                                        <p:strVal val="visible"/>
                                      </p:to>
                                    </p:set>
                                    <p:animEffect transition="in" filter="wipe(up)">
                                      <p:cBhvr>
                                        <p:cTn id="44" dur="500"/>
                                        <p:tgtEl>
                                          <p:spTgt spid="115"/>
                                        </p:tgtEl>
                                      </p:cBhvr>
                                    </p:animEffect>
                                  </p:childTnLst>
                                </p:cTn>
                              </p:par>
                            </p:childTnLst>
                          </p:cTn>
                        </p:par>
                        <p:par>
                          <p:cTn id="45" fill="hold">
                            <p:stCondLst>
                              <p:cond delay="1000"/>
                            </p:stCondLst>
                            <p:childTnLst>
                              <p:par>
                                <p:cTn id="46" presetID="12" presetClass="entr" presetSubtype="4"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750"/>
                                        <p:tgtEl>
                                          <p:spTgt spid="39"/>
                                        </p:tgtEl>
                                        <p:attrNameLst>
                                          <p:attrName>ppt_y</p:attrName>
                                        </p:attrNameLst>
                                      </p:cBhvr>
                                      <p:tavLst>
                                        <p:tav tm="0">
                                          <p:val>
                                            <p:strVal val="#ppt_y+#ppt_h*1.125000"/>
                                          </p:val>
                                        </p:tav>
                                        <p:tav tm="100000">
                                          <p:val>
                                            <p:strVal val="#ppt_y"/>
                                          </p:val>
                                        </p:tav>
                                      </p:tavLst>
                                    </p:anim>
                                    <p:animEffect transition="in" filter="wipe(up)">
                                      <p:cBhvr>
                                        <p:cTn id="49" dur="750"/>
                                        <p:tgtEl>
                                          <p:spTgt spid="39"/>
                                        </p:tgtEl>
                                      </p:cBhvr>
                                    </p:animEffect>
                                  </p:childTnLst>
                                </p:cTn>
                              </p:par>
                            </p:childTnLst>
                          </p:cTn>
                        </p:par>
                        <p:par>
                          <p:cTn id="50" fill="hold">
                            <p:stCondLst>
                              <p:cond delay="2000"/>
                            </p:stCondLst>
                            <p:childTnLst>
                              <p:par>
                                <p:cTn id="51" presetID="12" presetClass="entr" presetSubtype="4"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750"/>
                                        <p:tgtEl>
                                          <p:spTgt spid="45"/>
                                        </p:tgtEl>
                                        <p:attrNameLst>
                                          <p:attrName>ppt_y</p:attrName>
                                        </p:attrNameLst>
                                      </p:cBhvr>
                                      <p:tavLst>
                                        <p:tav tm="0">
                                          <p:val>
                                            <p:strVal val="#ppt_y+#ppt_h*1.125000"/>
                                          </p:val>
                                        </p:tav>
                                        <p:tav tm="100000">
                                          <p:val>
                                            <p:strVal val="#ppt_y"/>
                                          </p:val>
                                        </p:tav>
                                      </p:tavLst>
                                    </p:anim>
                                    <p:animEffect transition="in" filter="wipe(up)">
                                      <p:cBhvr>
                                        <p:cTn id="54" dur="750"/>
                                        <p:tgtEl>
                                          <p:spTgt spid="45"/>
                                        </p:tgtEl>
                                      </p:cBhvr>
                                    </p:animEffect>
                                  </p:childTnLst>
                                </p:cTn>
                              </p:par>
                            </p:childTnLst>
                          </p:cTn>
                        </p:par>
                        <p:par>
                          <p:cTn id="55" fill="hold">
                            <p:stCondLst>
                              <p:cond delay="3000"/>
                            </p:stCondLst>
                            <p:childTnLst>
                              <p:par>
                                <p:cTn id="56" presetID="12" presetClass="entr" presetSubtype="4" fill="hold" nodeType="after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additive="base">
                                        <p:cTn id="58" dur="750"/>
                                        <p:tgtEl>
                                          <p:spTgt spid="80"/>
                                        </p:tgtEl>
                                        <p:attrNameLst>
                                          <p:attrName>ppt_y</p:attrName>
                                        </p:attrNameLst>
                                      </p:cBhvr>
                                      <p:tavLst>
                                        <p:tav tm="0">
                                          <p:val>
                                            <p:strVal val="#ppt_y+#ppt_h*1.125000"/>
                                          </p:val>
                                        </p:tav>
                                        <p:tav tm="100000">
                                          <p:val>
                                            <p:strVal val="#ppt_y"/>
                                          </p:val>
                                        </p:tav>
                                      </p:tavLst>
                                    </p:anim>
                                    <p:animEffect transition="in" filter="wipe(up)">
                                      <p:cBhvr>
                                        <p:cTn id="59" dur="7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9610" y="2152694"/>
            <a:ext cx="3490846" cy="2327231"/>
            <a:chOff x="359611" y="1419604"/>
            <a:chExt cx="3310021" cy="2206681"/>
          </a:xfrm>
        </p:grpSpPr>
        <p:graphicFrame>
          <p:nvGraphicFramePr>
            <p:cNvPr id="26" name="图表 25"/>
            <p:cNvGraphicFramePr/>
            <p:nvPr/>
          </p:nvGraphicFramePr>
          <p:xfrm>
            <a:off x="359611" y="1419604"/>
            <a:ext cx="3310021" cy="2206681"/>
          </p:xfrm>
          <a:graphic>
            <a:graphicData uri="http://schemas.openxmlformats.org/drawingml/2006/chart">
              <c:chart xmlns:c="http://schemas.openxmlformats.org/drawingml/2006/chart" xmlns:r="http://schemas.openxmlformats.org/officeDocument/2006/relationships" r:id="rId3"/>
            </a:graphicData>
          </a:graphic>
        </p:graphicFrame>
        <p:sp>
          <p:nvSpPr>
            <p:cNvPr id="27" name="文本框 26"/>
            <p:cNvSpPr txBox="1"/>
            <p:nvPr/>
          </p:nvSpPr>
          <p:spPr>
            <a:xfrm>
              <a:off x="1569118" y="2230557"/>
              <a:ext cx="891005" cy="580020"/>
            </a:xfrm>
            <a:prstGeom prst="rect">
              <a:avLst/>
            </a:prstGeom>
            <a:noFill/>
          </p:spPr>
          <p:txBody>
            <a:bodyPr wrap="none" rtlCol="0">
              <a:spAutoFit/>
            </a:bodyPr>
            <a:lstStyle/>
            <a:p>
              <a:pPr algn="ctr" defTabSz="963930" fontAlgn="auto">
                <a:spcBef>
                  <a:spcPts val="0"/>
                </a:spcBef>
                <a:spcAft>
                  <a:spcPts val="0"/>
                </a:spcAft>
                <a:defRPr/>
              </a:pPr>
              <a:r>
                <a:rPr lang="en-US" altLang="zh-CN" sz="3375" b="1" kern="0" dirty="0">
                  <a:solidFill>
                    <a:schemeClr val="tx1">
                      <a:lumMod val="65000"/>
                      <a:lumOff val="35000"/>
                    </a:schemeClr>
                  </a:solidFill>
                  <a:cs typeface="+mn-ea"/>
                  <a:sym typeface="+mn-lt"/>
                </a:rPr>
                <a:t>59%</a:t>
              </a:r>
              <a:endParaRPr lang="zh-CN" altLang="en-US" sz="3375" b="1" kern="0" dirty="0">
                <a:solidFill>
                  <a:schemeClr val="tx1">
                    <a:lumMod val="65000"/>
                    <a:lumOff val="35000"/>
                  </a:schemeClr>
                </a:solidFill>
                <a:cs typeface="+mn-ea"/>
                <a:sym typeface="+mn-lt"/>
              </a:endParaRPr>
            </a:p>
          </p:txBody>
        </p:sp>
      </p:grpSp>
      <p:cxnSp>
        <p:nvCxnSpPr>
          <p:cNvPr id="28" name="直接连接符 27"/>
          <p:cNvCxnSpPr/>
          <p:nvPr/>
        </p:nvCxnSpPr>
        <p:spPr>
          <a:xfrm>
            <a:off x="1136570" y="4673676"/>
            <a:ext cx="197692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316170" y="4673675"/>
            <a:ext cx="1681715" cy="763674"/>
            <a:chOff x="1247658" y="4431580"/>
            <a:chExt cx="1533926" cy="724116"/>
          </a:xfrm>
        </p:grpSpPr>
        <p:sp>
          <p:nvSpPr>
            <p:cNvPr id="30" name="文本框 29"/>
            <p:cNvSpPr txBox="1"/>
            <p:nvPr/>
          </p:nvSpPr>
          <p:spPr>
            <a:xfrm>
              <a:off x="1247658" y="4431580"/>
              <a:ext cx="1533926" cy="518431"/>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tx1">
                      <a:lumMod val="65000"/>
                      <a:lumOff val="35000"/>
                    </a:schemeClr>
                  </a:solidFill>
                  <a:cs typeface="+mn-ea"/>
                  <a:sym typeface="+mn-lt"/>
                </a:rPr>
                <a:t>123,456</a:t>
              </a:r>
              <a:endParaRPr lang="zh-CN" altLang="en-US" sz="2955" b="1" kern="0" dirty="0">
                <a:solidFill>
                  <a:schemeClr val="tx1">
                    <a:lumMod val="65000"/>
                    <a:lumOff val="35000"/>
                  </a:schemeClr>
                </a:solidFill>
                <a:cs typeface="+mn-ea"/>
                <a:sym typeface="+mn-lt"/>
              </a:endParaRPr>
            </a:p>
          </p:txBody>
        </p:sp>
        <p:sp>
          <p:nvSpPr>
            <p:cNvPr id="31" name="文本框 30"/>
            <p:cNvSpPr txBox="1"/>
            <p:nvPr/>
          </p:nvSpPr>
          <p:spPr>
            <a:xfrm>
              <a:off x="1530511" y="4791207"/>
              <a:ext cx="968223" cy="364489"/>
            </a:xfrm>
            <a:prstGeom prst="rect">
              <a:avLst/>
            </a:prstGeom>
            <a:noFill/>
          </p:spPr>
          <p:txBody>
            <a:bodyPr wrap="none" rtlCol="0">
              <a:spAutoFit/>
            </a:bodyPr>
            <a:lstStyle/>
            <a:p>
              <a:pPr algn="ctr" defTabSz="963930" fontAlgn="auto">
                <a:spcBef>
                  <a:spcPts val="0"/>
                </a:spcBef>
                <a:spcAft>
                  <a:spcPts val="0"/>
                </a:spcAft>
                <a:defRPr/>
              </a:pPr>
              <a:r>
                <a:rPr lang="en-US" altLang="zh-CN" sz="1900" b="1" kern="0" dirty="0">
                  <a:solidFill>
                    <a:schemeClr val="tx1">
                      <a:lumMod val="65000"/>
                      <a:lumOff val="35000"/>
                    </a:schemeClr>
                  </a:solidFill>
                  <a:cs typeface="+mn-ea"/>
                  <a:sym typeface="+mn-lt"/>
                </a:rPr>
                <a:t>Revenue</a:t>
              </a:r>
              <a:endParaRPr lang="zh-CN" altLang="en-US" sz="1900" b="1" kern="0" dirty="0">
                <a:solidFill>
                  <a:schemeClr val="tx1">
                    <a:lumMod val="65000"/>
                    <a:lumOff val="35000"/>
                  </a:schemeClr>
                </a:solidFill>
                <a:cs typeface="+mn-ea"/>
                <a:sym typeface="+mn-lt"/>
              </a:endParaRPr>
            </a:p>
          </p:txBody>
        </p:sp>
      </p:grpSp>
      <p:sp>
        <p:nvSpPr>
          <p:cNvPr id="32" name="矩形 31"/>
          <p:cNvSpPr/>
          <p:nvPr/>
        </p:nvSpPr>
        <p:spPr>
          <a:xfrm>
            <a:off x="964867" y="5439264"/>
            <a:ext cx="2320329" cy="546560"/>
          </a:xfrm>
          <a:prstGeom prst="rect">
            <a:avLst/>
          </a:prstGeom>
        </p:spPr>
        <p:txBody>
          <a:bodyPr wrap="square">
            <a:spAutoFit/>
          </a:bodyPr>
          <a:lstStyle/>
          <a:p>
            <a:pPr algn="ctr" defTabSz="963930" fontAlgn="auto">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a:t>
            </a:r>
          </a:p>
        </p:txBody>
      </p:sp>
      <p:grpSp>
        <p:nvGrpSpPr>
          <p:cNvPr id="33" name="组合 32"/>
          <p:cNvGrpSpPr/>
          <p:nvPr/>
        </p:nvGrpSpPr>
        <p:grpSpPr>
          <a:xfrm>
            <a:off x="3179752" y="2152694"/>
            <a:ext cx="3490846" cy="2327231"/>
            <a:chOff x="359611" y="1419604"/>
            <a:chExt cx="3310021" cy="2206681"/>
          </a:xfrm>
        </p:grpSpPr>
        <p:graphicFrame>
          <p:nvGraphicFramePr>
            <p:cNvPr id="34" name="图表 33"/>
            <p:cNvGraphicFramePr/>
            <p:nvPr/>
          </p:nvGraphicFramePr>
          <p:xfrm>
            <a:off x="359611" y="1419604"/>
            <a:ext cx="3310021" cy="2206681"/>
          </p:xfrm>
          <a:graphic>
            <a:graphicData uri="http://schemas.openxmlformats.org/drawingml/2006/chart">
              <c:chart xmlns:c="http://schemas.openxmlformats.org/drawingml/2006/chart" xmlns:r="http://schemas.openxmlformats.org/officeDocument/2006/relationships" r:id="rId4"/>
            </a:graphicData>
          </a:graphic>
        </p:graphicFrame>
        <p:sp>
          <p:nvSpPr>
            <p:cNvPr id="35" name="文本框 34"/>
            <p:cNvSpPr txBox="1"/>
            <p:nvPr/>
          </p:nvSpPr>
          <p:spPr>
            <a:xfrm>
              <a:off x="1569118" y="2230557"/>
              <a:ext cx="891005" cy="580020"/>
            </a:xfrm>
            <a:prstGeom prst="rect">
              <a:avLst/>
            </a:prstGeom>
            <a:noFill/>
          </p:spPr>
          <p:txBody>
            <a:bodyPr wrap="none" rtlCol="0">
              <a:spAutoFit/>
            </a:bodyPr>
            <a:lstStyle/>
            <a:p>
              <a:pPr algn="ctr" defTabSz="963930" fontAlgn="auto">
                <a:spcBef>
                  <a:spcPts val="0"/>
                </a:spcBef>
                <a:spcAft>
                  <a:spcPts val="0"/>
                </a:spcAft>
                <a:defRPr/>
              </a:pPr>
              <a:r>
                <a:rPr lang="en-US" altLang="zh-CN" sz="3375" b="1" kern="0" dirty="0">
                  <a:solidFill>
                    <a:schemeClr val="tx1">
                      <a:lumMod val="65000"/>
                      <a:lumOff val="35000"/>
                    </a:schemeClr>
                  </a:solidFill>
                  <a:cs typeface="+mn-ea"/>
                  <a:sym typeface="+mn-lt"/>
                </a:rPr>
                <a:t>59%</a:t>
              </a:r>
              <a:endParaRPr lang="zh-CN" altLang="en-US" sz="3375" b="1" kern="0" dirty="0">
                <a:solidFill>
                  <a:schemeClr val="tx1">
                    <a:lumMod val="65000"/>
                    <a:lumOff val="35000"/>
                  </a:schemeClr>
                </a:solidFill>
                <a:cs typeface="+mn-ea"/>
                <a:sym typeface="+mn-lt"/>
              </a:endParaRPr>
            </a:p>
          </p:txBody>
        </p:sp>
      </p:grpSp>
      <p:cxnSp>
        <p:nvCxnSpPr>
          <p:cNvPr id="36" name="直接连接符 35"/>
          <p:cNvCxnSpPr/>
          <p:nvPr/>
        </p:nvCxnSpPr>
        <p:spPr>
          <a:xfrm>
            <a:off x="3936712" y="4673676"/>
            <a:ext cx="197692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116312" y="4673675"/>
            <a:ext cx="1617724" cy="763674"/>
            <a:chOff x="3902753" y="4431580"/>
            <a:chExt cx="1533926" cy="724116"/>
          </a:xfrm>
        </p:grpSpPr>
        <p:sp>
          <p:nvSpPr>
            <p:cNvPr id="38" name="文本框 37"/>
            <p:cNvSpPr txBox="1"/>
            <p:nvPr/>
          </p:nvSpPr>
          <p:spPr>
            <a:xfrm>
              <a:off x="3902753" y="4431580"/>
              <a:ext cx="1533926" cy="518431"/>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tx1">
                      <a:lumMod val="65000"/>
                      <a:lumOff val="35000"/>
                    </a:schemeClr>
                  </a:solidFill>
                  <a:cs typeface="+mn-ea"/>
                  <a:sym typeface="+mn-lt"/>
                </a:rPr>
                <a:t>123,456</a:t>
              </a:r>
              <a:endParaRPr lang="zh-CN" altLang="en-US" sz="2955" b="1" kern="0" dirty="0">
                <a:solidFill>
                  <a:schemeClr val="tx1">
                    <a:lumMod val="65000"/>
                    <a:lumOff val="35000"/>
                  </a:schemeClr>
                </a:solidFill>
                <a:cs typeface="+mn-ea"/>
                <a:sym typeface="+mn-lt"/>
              </a:endParaRPr>
            </a:p>
          </p:txBody>
        </p:sp>
        <p:sp>
          <p:nvSpPr>
            <p:cNvPr id="39" name="文本框 38"/>
            <p:cNvSpPr txBox="1"/>
            <p:nvPr/>
          </p:nvSpPr>
          <p:spPr>
            <a:xfrm>
              <a:off x="4166454" y="4791207"/>
              <a:ext cx="1006522" cy="364489"/>
            </a:xfrm>
            <a:prstGeom prst="rect">
              <a:avLst/>
            </a:prstGeom>
            <a:noFill/>
          </p:spPr>
          <p:txBody>
            <a:bodyPr wrap="none" rtlCol="0">
              <a:spAutoFit/>
            </a:bodyPr>
            <a:lstStyle/>
            <a:p>
              <a:pPr algn="ctr" defTabSz="963930" fontAlgn="auto">
                <a:spcBef>
                  <a:spcPts val="0"/>
                </a:spcBef>
                <a:spcAft>
                  <a:spcPts val="0"/>
                </a:spcAft>
                <a:defRPr/>
              </a:pPr>
              <a:r>
                <a:rPr lang="en-US" altLang="zh-CN" sz="1900" b="1" kern="0" dirty="0">
                  <a:solidFill>
                    <a:schemeClr val="tx1">
                      <a:lumMod val="65000"/>
                      <a:lumOff val="35000"/>
                    </a:schemeClr>
                  </a:solidFill>
                  <a:cs typeface="+mn-ea"/>
                  <a:sym typeface="+mn-lt"/>
                </a:rPr>
                <a:t>Revenue</a:t>
              </a:r>
              <a:endParaRPr lang="zh-CN" altLang="en-US" sz="1900" b="1" kern="0" dirty="0">
                <a:solidFill>
                  <a:schemeClr val="tx1">
                    <a:lumMod val="65000"/>
                    <a:lumOff val="35000"/>
                  </a:schemeClr>
                </a:solidFill>
                <a:cs typeface="+mn-ea"/>
                <a:sym typeface="+mn-lt"/>
              </a:endParaRPr>
            </a:p>
          </p:txBody>
        </p:sp>
      </p:grpSp>
      <p:sp>
        <p:nvSpPr>
          <p:cNvPr id="40" name="矩形 39"/>
          <p:cNvSpPr/>
          <p:nvPr/>
        </p:nvSpPr>
        <p:spPr>
          <a:xfrm>
            <a:off x="3765009" y="5439264"/>
            <a:ext cx="2320329" cy="546560"/>
          </a:xfrm>
          <a:prstGeom prst="rect">
            <a:avLst/>
          </a:prstGeom>
        </p:spPr>
        <p:txBody>
          <a:bodyPr wrap="square">
            <a:spAutoFit/>
          </a:bodyPr>
          <a:lstStyle/>
          <a:p>
            <a:pPr algn="ctr" defTabSz="963930" fontAlgn="auto">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a:t>
            </a:r>
          </a:p>
        </p:txBody>
      </p:sp>
      <p:grpSp>
        <p:nvGrpSpPr>
          <p:cNvPr id="41" name="组合 40"/>
          <p:cNvGrpSpPr/>
          <p:nvPr/>
        </p:nvGrpSpPr>
        <p:grpSpPr>
          <a:xfrm>
            <a:off x="5979894" y="2152694"/>
            <a:ext cx="3490846" cy="2327231"/>
            <a:chOff x="359611" y="1419604"/>
            <a:chExt cx="3310021" cy="2206681"/>
          </a:xfrm>
        </p:grpSpPr>
        <p:graphicFrame>
          <p:nvGraphicFramePr>
            <p:cNvPr id="42" name="图表 41"/>
            <p:cNvGraphicFramePr/>
            <p:nvPr/>
          </p:nvGraphicFramePr>
          <p:xfrm>
            <a:off x="359611" y="1419604"/>
            <a:ext cx="3310021" cy="2206681"/>
          </p:xfrm>
          <a:graphic>
            <a:graphicData uri="http://schemas.openxmlformats.org/drawingml/2006/chart">
              <c:chart xmlns:c="http://schemas.openxmlformats.org/drawingml/2006/chart" xmlns:r="http://schemas.openxmlformats.org/officeDocument/2006/relationships" r:id="rId5"/>
            </a:graphicData>
          </a:graphic>
        </p:graphicFrame>
        <p:sp>
          <p:nvSpPr>
            <p:cNvPr id="43" name="文本框 42"/>
            <p:cNvSpPr txBox="1"/>
            <p:nvPr/>
          </p:nvSpPr>
          <p:spPr>
            <a:xfrm>
              <a:off x="1569118" y="2230557"/>
              <a:ext cx="891005" cy="580020"/>
            </a:xfrm>
            <a:prstGeom prst="rect">
              <a:avLst/>
            </a:prstGeom>
            <a:noFill/>
          </p:spPr>
          <p:txBody>
            <a:bodyPr wrap="none" rtlCol="0">
              <a:spAutoFit/>
            </a:bodyPr>
            <a:lstStyle/>
            <a:p>
              <a:pPr algn="ctr" defTabSz="963930" fontAlgn="auto">
                <a:spcBef>
                  <a:spcPts val="0"/>
                </a:spcBef>
                <a:spcAft>
                  <a:spcPts val="0"/>
                </a:spcAft>
                <a:defRPr/>
              </a:pPr>
              <a:r>
                <a:rPr lang="en-US" altLang="zh-CN" sz="3375" b="1" kern="0" dirty="0">
                  <a:solidFill>
                    <a:schemeClr val="tx1">
                      <a:lumMod val="65000"/>
                      <a:lumOff val="35000"/>
                    </a:schemeClr>
                  </a:solidFill>
                  <a:cs typeface="+mn-ea"/>
                  <a:sym typeface="+mn-lt"/>
                </a:rPr>
                <a:t>59%</a:t>
              </a:r>
              <a:endParaRPr lang="zh-CN" altLang="en-US" sz="3375" b="1" kern="0" dirty="0">
                <a:solidFill>
                  <a:schemeClr val="tx1">
                    <a:lumMod val="65000"/>
                    <a:lumOff val="35000"/>
                  </a:schemeClr>
                </a:solidFill>
                <a:cs typeface="+mn-ea"/>
                <a:sym typeface="+mn-lt"/>
              </a:endParaRPr>
            </a:p>
          </p:txBody>
        </p:sp>
      </p:grpSp>
      <p:cxnSp>
        <p:nvCxnSpPr>
          <p:cNvPr id="44" name="直接连接符 43"/>
          <p:cNvCxnSpPr/>
          <p:nvPr/>
        </p:nvCxnSpPr>
        <p:spPr>
          <a:xfrm>
            <a:off x="6736853" y="4673676"/>
            <a:ext cx="197692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916453" y="4673675"/>
            <a:ext cx="1617724" cy="763674"/>
            <a:chOff x="6557848" y="4431580"/>
            <a:chExt cx="1533926" cy="724116"/>
          </a:xfrm>
        </p:grpSpPr>
        <p:sp>
          <p:nvSpPr>
            <p:cNvPr id="46" name="文本框 45"/>
            <p:cNvSpPr txBox="1"/>
            <p:nvPr/>
          </p:nvSpPr>
          <p:spPr>
            <a:xfrm>
              <a:off x="6557848" y="4431580"/>
              <a:ext cx="1533926" cy="518431"/>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tx1">
                      <a:lumMod val="65000"/>
                      <a:lumOff val="35000"/>
                    </a:schemeClr>
                  </a:solidFill>
                  <a:cs typeface="+mn-ea"/>
                  <a:sym typeface="+mn-lt"/>
                </a:rPr>
                <a:t>123,456</a:t>
              </a:r>
              <a:endParaRPr lang="zh-CN" altLang="en-US" sz="2955" b="1" kern="0" dirty="0">
                <a:solidFill>
                  <a:schemeClr val="tx1">
                    <a:lumMod val="65000"/>
                    <a:lumOff val="35000"/>
                  </a:schemeClr>
                </a:solidFill>
                <a:cs typeface="+mn-ea"/>
                <a:sym typeface="+mn-lt"/>
              </a:endParaRPr>
            </a:p>
          </p:txBody>
        </p:sp>
        <p:sp>
          <p:nvSpPr>
            <p:cNvPr id="47" name="文本框 46"/>
            <p:cNvSpPr txBox="1"/>
            <p:nvPr/>
          </p:nvSpPr>
          <p:spPr>
            <a:xfrm>
              <a:off x="6821549" y="4791207"/>
              <a:ext cx="1006522" cy="364489"/>
            </a:xfrm>
            <a:prstGeom prst="rect">
              <a:avLst/>
            </a:prstGeom>
            <a:noFill/>
          </p:spPr>
          <p:txBody>
            <a:bodyPr wrap="none" rtlCol="0">
              <a:spAutoFit/>
            </a:bodyPr>
            <a:lstStyle/>
            <a:p>
              <a:pPr algn="ctr" defTabSz="963930" fontAlgn="auto">
                <a:spcBef>
                  <a:spcPts val="0"/>
                </a:spcBef>
                <a:spcAft>
                  <a:spcPts val="0"/>
                </a:spcAft>
                <a:defRPr/>
              </a:pPr>
              <a:r>
                <a:rPr lang="en-US" altLang="zh-CN" sz="1900" b="1" kern="0" dirty="0">
                  <a:solidFill>
                    <a:schemeClr val="tx1">
                      <a:lumMod val="65000"/>
                      <a:lumOff val="35000"/>
                    </a:schemeClr>
                  </a:solidFill>
                  <a:cs typeface="+mn-ea"/>
                  <a:sym typeface="+mn-lt"/>
                </a:rPr>
                <a:t>Revenue</a:t>
              </a:r>
              <a:endParaRPr lang="zh-CN" altLang="en-US" sz="1900" b="1" kern="0" dirty="0">
                <a:solidFill>
                  <a:schemeClr val="tx1">
                    <a:lumMod val="65000"/>
                    <a:lumOff val="35000"/>
                  </a:schemeClr>
                </a:solidFill>
                <a:cs typeface="+mn-ea"/>
                <a:sym typeface="+mn-lt"/>
              </a:endParaRPr>
            </a:p>
          </p:txBody>
        </p:sp>
      </p:grpSp>
      <p:sp>
        <p:nvSpPr>
          <p:cNvPr id="48" name="矩形 47"/>
          <p:cNvSpPr/>
          <p:nvPr/>
        </p:nvSpPr>
        <p:spPr>
          <a:xfrm>
            <a:off x="6565151" y="5439264"/>
            <a:ext cx="2320329" cy="546560"/>
          </a:xfrm>
          <a:prstGeom prst="rect">
            <a:avLst/>
          </a:prstGeom>
        </p:spPr>
        <p:txBody>
          <a:bodyPr wrap="square">
            <a:spAutoFit/>
          </a:bodyPr>
          <a:lstStyle/>
          <a:p>
            <a:pPr algn="ctr" defTabSz="963930" fontAlgn="auto">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a:t>
            </a:r>
          </a:p>
        </p:txBody>
      </p:sp>
      <p:grpSp>
        <p:nvGrpSpPr>
          <p:cNvPr id="49" name="组合 48"/>
          <p:cNvGrpSpPr/>
          <p:nvPr/>
        </p:nvGrpSpPr>
        <p:grpSpPr>
          <a:xfrm>
            <a:off x="8780034" y="2152694"/>
            <a:ext cx="3490846" cy="2327231"/>
            <a:chOff x="359611" y="1419604"/>
            <a:chExt cx="3310021" cy="2206681"/>
          </a:xfrm>
        </p:grpSpPr>
        <p:graphicFrame>
          <p:nvGraphicFramePr>
            <p:cNvPr id="50" name="图表 49"/>
            <p:cNvGraphicFramePr/>
            <p:nvPr/>
          </p:nvGraphicFramePr>
          <p:xfrm>
            <a:off x="359611" y="1419604"/>
            <a:ext cx="3310021" cy="2206681"/>
          </p:xfrm>
          <a:graphic>
            <a:graphicData uri="http://schemas.openxmlformats.org/drawingml/2006/chart">
              <c:chart xmlns:c="http://schemas.openxmlformats.org/drawingml/2006/chart" xmlns:r="http://schemas.openxmlformats.org/officeDocument/2006/relationships" r:id="rId6"/>
            </a:graphicData>
          </a:graphic>
        </p:graphicFrame>
        <p:sp>
          <p:nvSpPr>
            <p:cNvPr id="51" name="文本框 50"/>
            <p:cNvSpPr txBox="1"/>
            <p:nvPr/>
          </p:nvSpPr>
          <p:spPr>
            <a:xfrm>
              <a:off x="1569118" y="2230557"/>
              <a:ext cx="891005" cy="580020"/>
            </a:xfrm>
            <a:prstGeom prst="rect">
              <a:avLst/>
            </a:prstGeom>
            <a:noFill/>
          </p:spPr>
          <p:txBody>
            <a:bodyPr wrap="none" rtlCol="0">
              <a:spAutoFit/>
            </a:bodyPr>
            <a:lstStyle/>
            <a:p>
              <a:pPr algn="ctr" defTabSz="963930" fontAlgn="auto">
                <a:spcBef>
                  <a:spcPts val="0"/>
                </a:spcBef>
                <a:spcAft>
                  <a:spcPts val="0"/>
                </a:spcAft>
                <a:defRPr/>
              </a:pPr>
              <a:r>
                <a:rPr lang="en-US" altLang="zh-CN" sz="3375" b="1" kern="0" dirty="0">
                  <a:solidFill>
                    <a:schemeClr val="tx1">
                      <a:lumMod val="65000"/>
                      <a:lumOff val="35000"/>
                    </a:schemeClr>
                  </a:solidFill>
                  <a:cs typeface="+mn-ea"/>
                  <a:sym typeface="+mn-lt"/>
                </a:rPr>
                <a:t>59%</a:t>
              </a:r>
              <a:endParaRPr lang="zh-CN" altLang="en-US" sz="3375" b="1" kern="0" dirty="0">
                <a:solidFill>
                  <a:schemeClr val="tx1">
                    <a:lumMod val="65000"/>
                    <a:lumOff val="35000"/>
                  </a:schemeClr>
                </a:solidFill>
                <a:cs typeface="+mn-ea"/>
                <a:sym typeface="+mn-lt"/>
              </a:endParaRPr>
            </a:p>
          </p:txBody>
        </p:sp>
      </p:grpSp>
      <p:cxnSp>
        <p:nvCxnSpPr>
          <p:cNvPr id="52" name="直接连接符 51"/>
          <p:cNvCxnSpPr/>
          <p:nvPr/>
        </p:nvCxnSpPr>
        <p:spPr>
          <a:xfrm>
            <a:off x="9536994" y="4673676"/>
            <a:ext cx="197692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9716594" y="4673675"/>
            <a:ext cx="1617724" cy="763674"/>
            <a:chOff x="9212942" y="4431580"/>
            <a:chExt cx="1533926" cy="724116"/>
          </a:xfrm>
        </p:grpSpPr>
        <p:sp>
          <p:nvSpPr>
            <p:cNvPr id="54" name="文本框 53"/>
            <p:cNvSpPr txBox="1"/>
            <p:nvPr/>
          </p:nvSpPr>
          <p:spPr>
            <a:xfrm>
              <a:off x="9212942" y="4431580"/>
              <a:ext cx="1533926" cy="518431"/>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tx1">
                      <a:lumMod val="65000"/>
                      <a:lumOff val="35000"/>
                    </a:schemeClr>
                  </a:solidFill>
                  <a:cs typeface="+mn-ea"/>
                  <a:sym typeface="+mn-lt"/>
                </a:rPr>
                <a:t>123,456</a:t>
              </a:r>
              <a:endParaRPr lang="zh-CN" altLang="en-US" sz="2955" b="1" kern="0" dirty="0">
                <a:solidFill>
                  <a:schemeClr val="tx1">
                    <a:lumMod val="65000"/>
                    <a:lumOff val="35000"/>
                  </a:schemeClr>
                </a:solidFill>
                <a:cs typeface="+mn-ea"/>
                <a:sym typeface="+mn-lt"/>
              </a:endParaRPr>
            </a:p>
          </p:txBody>
        </p:sp>
        <p:sp>
          <p:nvSpPr>
            <p:cNvPr id="55" name="文本框 54"/>
            <p:cNvSpPr txBox="1"/>
            <p:nvPr/>
          </p:nvSpPr>
          <p:spPr>
            <a:xfrm>
              <a:off x="9476643" y="4791207"/>
              <a:ext cx="1006522" cy="364489"/>
            </a:xfrm>
            <a:prstGeom prst="rect">
              <a:avLst/>
            </a:prstGeom>
            <a:noFill/>
          </p:spPr>
          <p:txBody>
            <a:bodyPr wrap="none" rtlCol="0">
              <a:spAutoFit/>
            </a:bodyPr>
            <a:lstStyle/>
            <a:p>
              <a:pPr algn="ctr" defTabSz="963930" fontAlgn="auto">
                <a:spcBef>
                  <a:spcPts val="0"/>
                </a:spcBef>
                <a:spcAft>
                  <a:spcPts val="0"/>
                </a:spcAft>
                <a:defRPr/>
              </a:pPr>
              <a:r>
                <a:rPr lang="en-US" altLang="zh-CN" sz="1900" b="1" kern="0" dirty="0">
                  <a:solidFill>
                    <a:schemeClr val="tx1">
                      <a:lumMod val="65000"/>
                      <a:lumOff val="35000"/>
                    </a:schemeClr>
                  </a:solidFill>
                  <a:cs typeface="+mn-ea"/>
                  <a:sym typeface="+mn-lt"/>
                </a:rPr>
                <a:t>Revenue</a:t>
              </a:r>
              <a:endParaRPr lang="zh-CN" altLang="en-US" sz="1900" b="1" kern="0" dirty="0">
                <a:solidFill>
                  <a:schemeClr val="tx1">
                    <a:lumMod val="65000"/>
                    <a:lumOff val="35000"/>
                  </a:schemeClr>
                </a:solidFill>
                <a:cs typeface="+mn-ea"/>
                <a:sym typeface="+mn-lt"/>
              </a:endParaRPr>
            </a:p>
          </p:txBody>
        </p:sp>
      </p:grpSp>
      <p:sp>
        <p:nvSpPr>
          <p:cNvPr id="56" name="矩形 55"/>
          <p:cNvSpPr/>
          <p:nvPr/>
        </p:nvSpPr>
        <p:spPr>
          <a:xfrm>
            <a:off x="9365292" y="5439264"/>
            <a:ext cx="2320329" cy="546560"/>
          </a:xfrm>
          <a:prstGeom prst="rect">
            <a:avLst/>
          </a:prstGeom>
        </p:spPr>
        <p:txBody>
          <a:bodyPr wrap="square">
            <a:spAutoFit/>
          </a:bodyPr>
          <a:lstStyle/>
          <a:p>
            <a:pPr algn="ctr" defTabSz="963930" fontAlgn="auto">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a:t>
            </a: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pic>
        <p:nvPicPr>
          <p:cNvPr id="17" name="图片 16" descr="大连海事大学"/>
          <p:cNvPicPr>
            <a:picLocks noChangeAspect="1"/>
          </p:cNvPicPr>
          <p:nvPr/>
        </p:nvPicPr>
        <p:blipFill>
          <a:blip r:embed="rId7"/>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250"/>
                                        <p:tgtEl>
                                          <p:spTgt spid="28"/>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p:tgtEl>
                                          <p:spTgt spid="29"/>
                                        </p:tgtEl>
                                        <p:attrNameLst>
                                          <p:attrName>ppt_y</p:attrName>
                                        </p:attrNameLst>
                                      </p:cBhvr>
                                      <p:tavLst>
                                        <p:tav tm="0">
                                          <p:val>
                                            <p:strVal val="#ppt_y-#ppt_h*1.125000"/>
                                          </p:val>
                                        </p:tav>
                                        <p:tav tm="100000">
                                          <p:val>
                                            <p:strVal val="#ppt_y"/>
                                          </p:val>
                                        </p:tav>
                                      </p:tavLst>
                                    </p:anim>
                                    <p:animEffect transition="in" filter="wipe(down)">
                                      <p:cBhvr>
                                        <p:cTn id="17" dur="500"/>
                                        <p:tgtEl>
                                          <p:spTgt spid="29"/>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par>
                          <p:cTn id="22" fill="hold">
                            <p:stCondLst>
                              <p:cond delay="2000"/>
                            </p:stCondLst>
                            <p:childTnLst>
                              <p:par>
                                <p:cTn id="23" presetID="23" presetClass="entr" presetSubtype="32"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strVal val="4*#ppt_w"/>
                                          </p:val>
                                        </p:tav>
                                        <p:tav tm="100000">
                                          <p:val>
                                            <p:strVal val="#ppt_w"/>
                                          </p:val>
                                        </p:tav>
                                      </p:tavLst>
                                    </p:anim>
                                    <p:anim calcmode="lin" valueType="num">
                                      <p:cBhvr>
                                        <p:cTn id="26" dur="500" fill="hold"/>
                                        <p:tgtEl>
                                          <p:spTgt spid="33"/>
                                        </p:tgtEl>
                                        <p:attrNameLst>
                                          <p:attrName>ppt_h</p:attrName>
                                        </p:attrNameLst>
                                      </p:cBhvr>
                                      <p:tavLst>
                                        <p:tav tm="0">
                                          <p:val>
                                            <p:strVal val="4*#ppt_h"/>
                                          </p:val>
                                        </p:tav>
                                        <p:tav tm="100000">
                                          <p:val>
                                            <p:strVal val="#ppt_h"/>
                                          </p:val>
                                        </p:tav>
                                      </p:tavLst>
                                    </p:anim>
                                  </p:childTnLst>
                                </p:cTn>
                              </p:par>
                            </p:childTnLst>
                          </p:cTn>
                        </p:par>
                        <p:par>
                          <p:cTn id="27" fill="hold">
                            <p:stCondLst>
                              <p:cond delay="2500"/>
                            </p:stCondLst>
                            <p:childTnLst>
                              <p:par>
                                <p:cTn id="28" presetID="16" presetClass="entr" presetSubtype="21"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barn(inVertical)">
                                      <p:cBhvr>
                                        <p:cTn id="30" dur="250"/>
                                        <p:tgtEl>
                                          <p:spTgt spid="36"/>
                                        </p:tgtEl>
                                      </p:cBhvr>
                                    </p:animEffect>
                                  </p:childTnLst>
                                </p:cTn>
                              </p:par>
                            </p:childTnLst>
                          </p:cTn>
                        </p:par>
                        <p:par>
                          <p:cTn id="31" fill="hold">
                            <p:stCondLst>
                              <p:cond delay="3000"/>
                            </p:stCondLst>
                            <p:childTnLst>
                              <p:par>
                                <p:cTn id="32" presetID="12"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p:tgtEl>
                                          <p:spTgt spid="37"/>
                                        </p:tgtEl>
                                        <p:attrNameLst>
                                          <p:attrName>ppt_y</p:attrName>
                                        </p:attrNameLst>
                                      </p:cBhvr>
                                      <p:tavLst>
                                        <p:tav tm="0">
                                          <p:val>
                                            <p:strVal val="#ppt_y-#ppt_h*1.125000"/>
                                          </p:val>
                                        </p:tav>
                                        <p:tav tm="100000">
                                          <p:val>
                                            <p:strVal val="#ppt_y"/>
                                          </p:val>
                                        </p:tav>
                                      </p:tavLst>
                                    </p:anim>
                                    <p:animEffect transition="in" filter="wipe(down)">
                                      <p:cBhvr>
                                        <p:cTn id="35" dur="500"/>
                                        <p:tgtEl>
                                          <p:spTgt spid="37"/>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up)">
                                      <p:cBhvr>
                                        <p:cTn id="39" dur="500"/>
                                        <p:tgtEl>
                                          <p:spTgt spid="40"/>
                                        </p:tgtEl>
                                      </p:cBhvr>
                                    </p:animEffect>
                                  </p:childTnLst>
                                </p:cTn>
                              </p:par>
                            </p:childTnLst>
                          </p:cTn>
                        </p:par>
                        <p:par>
                          <p:cTn id="40" fill="hold">
                            <p:stCondLst>
                              <p:cond delay="4000"/>
                            </p:stCondLst>
                            <p:childTnLst>
                              <p:par>
                                <p:cTn id="41" presetID="23" presetClass="entr" presetSubtype="32"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strVal val="4*#ppt_w"/>
                                          </p:val>
                                        </p:tav>
                                        <p:tav tm="100000">
                                          <p:val>
                                            <p:strVal val="#ppt_w"/>
                                          </p:val>
                                        </p:tav>
                                      </p:tavLst>
                                    </p:anim>
                                    <p:anim calcmode="lin" valueType="num">
                                      <p:cBhvr>
                                        <p:cTn id="44" dur="500" fill="hold"/>
                                        <p:tgtEl>
                                          <p:spTgt spid="41"/>
                                        </p:tgtEl>
                                        <p:attrNameLst>
                                          <p:attrName>ppt_h</p:attrName>
                                        </p:attrNameLst>
                                      </p:cBhvr>
                                      <p:tavLst>
                                        <p:tav tm="0">
                                          <p:val>
                                            <p:strVal val="4*#ppt_h"/>
                                          </p:val>
                                        </p:tav>
                                        <p:tav tm="100000">
                                          <p:val>
                                            <p:strVal val="#ppt_h"/>
                                          </p:val>
                                        </p:tav>
                                      </p:tavLst>
                                    </p:anim>
                                  </p:childTnLst>
                                </p:cTn>
                              </p:par>
                            </p:childTnLst>
                          </p:cTn>
                        </p:par>
                        <p:par>
                          <p:cTn id="45" fill="hold">
                            <p:stCondLst>
                              <p:cond delay="4500"/>
                            </p:stCondLst>
                            <p:childTnLst>
                              <p:par>
                                <p:cTn id="46" presetID="16" presetClass="entr" presetSubtype="21"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barn(inVertical)">
                                      <p:cBhvr>
                                        <p:cTn id="48" dur="250"/>
                                        <p:tgtEl>
                                          <p:spTgt spid="44"/>
                                        </p:tgtEl>
                                      </p:cBhvr>
                                    </p:animEffect>
                                  </p:childTnLst>
                                </p:cTn>
                              </p:par>
                            </p:childTnLst>
                          </p:cTn>
                        </p:par>
                        <p:par>
                          <p:cTn id="49" fill="hold">
                            <p:stCondLst>
                              <p:cond delay="5000"/>
                            </p:stCondLst>
                            <p:childTnLst>
                              <p:par>
                                <p:cTn id="50" presetID="12" presetClass="entr" presetSubtype="1"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 calcmode="lin" valueType="num">
                                      <p:cBhvr additive="base">
                                        <p:cTn id="52" dur="500"/>
                                        <p:tgtEl>
                                          <p:spTgt spid="45"/>
                                        </p:tgtEl>
                                        <p:attrNameLst>
                                          <p:attrName>ppt_y</p:attrName>
                                        </p:attrNameLst>
                                      </p:cBhvr>
                                      <p:tavLst>
                                        <p:tav tm="0">
                                          <p:val>
                                            <p:strVal val="#ppt_y-#ppt_h*1.125000"/>
                                          </p:val>
                                        </p:tav>
                                        <p:tav tm="100000">
                                          <p:val>
                                            <p:strVal val="#ppt_y"/>
                                          </p:val>
                                        </p:tav>
                                      </p:tavLst>
                                    </p:anim>
                                    <p:animEffect transition="in" filter="wipe(down)">
                                      <p:cBhvr>
                                        <p:cTn id="53" dur="500"/>
                                        <p:tgtEl>
                                          <p:spTgt spid="45"/>
                                        </p:tgtEl>
                                      </p:cBhvr>
                                    </p:animEffect>
                                  </p:childTnLst>
                                </p:cTn>
                              </p:par>
                            </p:childTnLst>
                          </p:cTn>
                        </p:par>
                        <p:par>
                          <p:cTn id="54" fill="hold">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childTnLst>
                          </p:cTn>
                        </p:par>
                        <p:par>
                          <p:cTn id="58" fill="hold">
                            <p:stCondLst>
                              <p:cond delay="6000"/>
                            </p:stCondLst>
                            <p:childTnLst>
                              <p:par>
                                <p:cTn id="59" presetID="23" presetClass="entr" presetSubtype="32"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strVal val="4*#ppt_w"/>
                                          </p:val>
                                        </p:tav>
                                        <p:tav tm="100000">
                                          <p:val>
                                            <p:strVal val="#ppt_w"/>
                                          </p:val>
                                        </p:tav>
                                      </p:tavLst>
                                    </p:anim>
                                    <p:anim calcmode="lin" valueType="num">
                                      <p:cBhvr>
                                        <p:cTn id="62" dur="500" fill="hold"/>
                                        <p:tgtEl>
                                          <p:spTgt spid="49"/>
                                        </p:tgtEl>
                                        <p:attrNameLst>
                                          <p:attrName>ppt_h</p:attrName>
                                        </p:attrNameLst>
                                      </p:cBhvr>
                                      <p:tavLst>
                                        <p:tav tm="0">
                                          <p:val>
                                            <p:strVal val="4*#ppt_h"/>
                                          </p:val>
                                        </p:tav>
                                        <p:tav tm="100000">
                                          <p:val>
                                            <p:strVal val="#ppt_h"/>
                                          </p:val>
                                        </p:tav>
                                      </p:tavLst>
                                    </p:anim>
                                  </p:childTnLst>
                                </p:cTn>
                              </p:par>
                            </p:childTnLst>
                          </p:cTn>
                        </p:par>
                        <p:par>
                          <p:cTn id="63" fill="hold">
                            <p:stCondLst>
                              <p:cond delay="6500"/>
                            </p:stCondLst>
                            <p:childTnLst>
                              <p:par>
                                <p:cTn id="64" presetID="16" presetClass="entr" presetSubtype="21" fill="hold"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barn(inVertical)">
                                      <p:cBhvr>
                                        <p:cTn id="66" dur="250"/>
                                        <p:tgtEl>
                                          <p:spTgt spid="52"/>
                                        </p:tgtEl>
                                      </p:cBhvr>
                                    </p:animEffect>
                                  </p:childTnLst>
                                </p:cTn>
                              </p:par>
                            </p:childTnLst>
                          </p:cTn>
                        </p:par>
                        <p:par>
                          <p:cTn id="67" fill="hold">
                            <p:stCondLst>
                              <p:cond delay="7000"/>
                            </p:stCondLst>
                            <p:childTnLst>
                              <p:par>
                                <p:cTn id="68" presetID="12" presetClass="entr" presetSubtype="1"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 calcmode="lin" valueType="num">
                                      <p:cBhvr additive="base">
                                        <p:cTn id="70" dur="500"/>
                                        <p:tgtEl>
                                          <p:spTgt spid="53"/>
                                        </p:tgtEl>
                                        <p:attrNameLst>
                                          <p:attrName>ppt_y</p:attrName>
                                        </p:attrNameLst>
                                      </p:cBhvr>
                                      <p:tavLst>
                                        <p:tav tm="0">
                                          <p:val>
                                            <p:strVal val="#ppt_y-#ppt_h*1.125000"/>
                                          </p:val>
                                        </p:tav>
                                        <p:tav tm="100000">
                                          <p:val>
                                            <p:strVal val="#ppt_y"/>
                                          </p:val>
                                        </p:tav>
                                      </p:tavLst>
                                    </p:anim>
                                    <p:animEffect transition="in" filter="wipe(down)">
                                      <p:cBhvr>
                                        <p:cTn id="71" dur="500"/>
                                        <p:tgtEl>
                                          <p:spTgt spid="53"/>
                                        </p:tgtEl>
                                      </p:cBhvr>
                                    </p:animEffect>
                                  </p:childTnLst>
                                </p:cTn>
                              </p:par>
                            </p:childTnLst>
                          </p:cTn>
                        </p:par>
                        <p:par>
                          <p:cTn id="72" fill="hold">
                            <p:stCondLst>
                              <p:cond delay="7500"/>
                            </p:stCondLst>
                            <p:childTnLst>
                              <p:par>
                                <p:cTn id="73" presetID="22" presetClass="entr" presetSubtype="1"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p:bldP spid="48" grpId="0"/>
      <p:bldP spid="5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rot="17891380">
            <a:off x="6022622" y="3893497"/>
            <a:ext cx="2044662" cy="1418131"/>
          </a:xfrm>
          <a:custGeom>
            <a:avLst/>
            <a:gdLst>
              <a:gd name="connsiteX0" fmla="*/ 2518861 w 2518861"/>
              <a:gd name="connsiteY0" fmla="*/ 505540 h 1747025"/>
              <a:gd name="connsiteX1" fmla="*/ 1459540 w 2518861"/>
              <a:gd name="connsiteY1" fmla="*/ 1747025 h 1747025"/>
              <a:gd name="connsiteX2" fmla="*/ 0 w 2518861"/>
              <a:gd name="connsiteY2" fmla="*/ 501644 h 1747025"/>
              <a:gd name="connsiteX3" fmla="*/ 944 w 2518861"/>
              <a:gd name="connsiteY3" fmla="*/ 500200 h 1747025"/>
              <a:gd name="connsiteX4" fmla="*/ 625944 w 2518861"/>
              <a:gd name="connsiteY4" fmla="*/ 0 h 174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861" h="1747025">
                <a:moveTo>
                  <a:pt x="2518861" y="505540"/>
                </a:moveTo>
                <a:lnTo>
                  <a:pt x="1459540" y="1747025"/>
                </a:lnTo>
                <a:lnTo>
                  <a:pt x="0" y="501644"/>
                </a:lnTo>
                <a:lnTo>
                  <a:pt x="944" y="500200"/>
                </a:lnTo>
                <a:lnTo>
                  <a:pt x="625944" y="0"/>
                </a:ln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17829475">
            <a:off x="6233509" y="1704113"/>
            <a:ext cx="2080950" cy="2944391"/>
          </a:xfrm>
          <a:custGeom>
            <a:avLst/>
            <a:gdLst>
              <a:gd name="connsiteX0" fmla="*/ 856079 w 1973157"/>
              <a:gd name="connsiteY0" fmla="*/ 2784651 h 2791872"/>
              <a:gd name="connsiteX1" fmla="*/ 849917 w 1973157"/>
              <a:gd name="connsiteY1" fmla="*/ 2791872 h 2791872"/>
              <a:gd name="connsiteX2" fmla="*/ 834791 w 1973157"/>
              <a:gd name="connsiteY2" fmla="*/ 2778965 h 2791872"/>
              <a:gd name="connsiteX3" fmla="*/ 1275886 w 1973157"/>
              <a:gd name="connsiteY3" fmla="*/ 0 h 2791872"/>
              <a:gd name="connsiteX4" fmla="*/ 1973157 w 1973157"/>
              <a:gd name="connsiteY4" fmla="*/ 594960 h 2791872"/>
              <a:gd name="connsiteX5" fmla="*/ 1973157 w 1973157"/>
              <a:gd name="connsiteY5" fmla="*/ 1475476 h 2791872"/>
              <a:gd name="connsiteX6" fmla="*/ 1923023 w 1973157"/>
              <a:gd name="connsiteY6" fmla="*/ 1534232 h 2791872"/>
              <a:gd name="connsiteX7" fmla="*/ 0 w 1973157"/>
              <a:gd name="connsiteY7" fmla="*/ 1020652 h 279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3157" h="2791872">
                <a:moveTo>
                  <a:pt x="856079" y="2784651"/>
                </a:moveTo>
                <a:lnTo>
                  <a:pt x="849917" y="2791872"/>
                </a:lnTo>
                <a:lnTo>
                  <a:pt x="834791" y="2778965"/>
                </a:lnTo>
                <a:close/>
                <a:moveTo>
                  <a:pt x="1275886" y="0"/>
                </a:moveTo>
                <a:lnTo>
                  <a:pt x="1973157" y="594960"/>
                </a:lnTo>
                <a:lnTo>
                  <a:pt x="1973157" y="1475476"/>
                </a:lnTo>
                <a:lnTo>
                  <a:pt x="1923023" y="1534232"/>
                </a:lnTo>
                <a:lnTo>
                  <a:pt x="0" y="1020652"/>
                </a:lnTo>
                <a:close/>
              </a:path>
            </a:pathLst>
          </a:custGeom>
          <a:solidFill>
            <a:srgbClr val="595959"/>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任意多边形 21"/>
          <p:cNvSpPr/>
          <p:nvPr/>
        </p:nvSpPr>
        <p:spPr>
          <a:xfrm rot="17851524">
            <a:off x="4112394" y="2498046"/>
            <a:ext cx="2456050" cy="2303843"/>
          </a:xfrm>
          <a:custGeom>
            <a:avLst/>
            <a:gdLst>
              <a:gd name="connsiteX0" fmla="*/ 1558014 w 2328827"/>
              <a:gd name="connsiteY0" fmla="*/ 0 h 2184504"/>
              <a:gd name="connsiteX1" fmla="*/ 2328827 w 2328827"/>
              <a:gd name="connsiteY1" fmla="*/ 657711 h 2184504"/>
              <a:gd name="connsiteX2" fmla="*/ 420231 w 2328827"/>
              <a:gd name="connsiteY2" fmla="*/ 2184504 h 2184504"/>
              <a:gd name="connsiteX3" fmla="*/ 0 w 2328827"/>
              <a:gd name="connsiteY3" fmla="*/ 1825934 h 2184504"/>
            </a:gdLst>
            <a:ahLst/>
            <a:cxnLst>
              <a:cxn ang="0">
                <a:pos x="connsiteX0" y="connsiteY0"/>
              </a:cxn>
              <a:cxn ang="0">
                <a:pos x="connsiteX1" y="connsiteY1"/>
              </a:cxn>
              <a:cxn ang="0">
                <a:pos x="connsiteX2" y="connsiteY2"/>
              </a:cxn>
              <a:cxn ang="0">
                <a:pos x="connsiteX3" y="connsiteY3"/>
              </a:cxn>
            </a:cxnLst>
            <a:rect l="l" t="t" r="r" b="b"/>
            <a:pathLst>
              <a:path w="2328827" h="2184504">
                <a:moveTo>
                  <a:pt x="1558014" y="0"/>
                </a:moveTo>
                <a:lnTo>
                  <a:pt x="2328827" y="657711"/>
                </a:lnTo>
                <a:lnTo>
                  <a:pt x="420231" y="2184504"/>
                </a:lnTo>
                <a:lnTo>
                  <a:pt x="0" y="1825934"/>
                </a:ln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8535600" y="1698413"/>
            <a:ext cx="607467" cy="474980"/>
          </a:xfrm>
          <a:prstGeom prst="rect">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p:cNvSpPr txBox="1"/>
          <p:nvPr/>
        </p:nvSpPr>
        <p:spPr>
          <a:xfrm>
            <a:off x="8535599" y="2299914"/>
            <a:ext cx="3605220" cy="871264"/>
          </a:xfrm>
          <a:prstGeom prst="rect">
            <a:avLst/>
          </a:prstGeom>
          <a:noFill/>
        </p:spPr>
        <p:txBody>
          <a:bodyPr wrap="square" rtlCol="0">
            <a:spAutoFit/>
          </a:bodyPr>
          <a:lstStyle/>
          <a:p>
            <a:pPr>
              <a:lnSpc>
                <a:spcPct val="150000"/>
              </a:lnSpc>
            </a:pPr>
            <a:r>
              <a:rPr lang="zh-CN" altLang="en-US" sz="1685" dirty="0">
                <a:solidFill>
                  <a:schemeClr val="bg1">
                    <a:lumMod val="65000"/>
                  </a:schemeClr>
                </a:solidFill>
                <a:cs typeface="+mn-ea"/>
                <a:sym typeface="+mn-lt"/>
              </a:rPr>
              <a:t>这里是文本这里是文本这里是文本这里是文本这里是文本这里是文本</a:t>
            </a:r>
            <a:endParaRPr lang="zh-CN" altLang="en-US" sz="1475" b="1" dirty="0">
              <a:solidFill>
                <a:schemeClr val="bg1">
                  <a:lumMod val="65000"/>
                </a:schemeClr>
              </a:solidFill>
              <a:cs typeface="+mn-ea"/>
              <a:sym typeface="+mn-lt"/>
            </a:endParaRPr>
          </a:p>
        </p:txBody>
      </p:sp>
      <p:sp>
        <p:nvSpPr>
          <p:cNvPr id="31" name="矩形 30"/>
          <p:cNvSpPr/>
          <p:nvPr/>
        </p:nvSpPr>
        <p:spPr>
          <a:xfrm>
            <a:off x="5125860" y="5345854"/>
            <a:ext cx="607467" cy="45806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35" name="文本框 34"/>
          <p:cNvSpPr txBox="1"/>
          <p:nvPr/>
        </p:nvSpPr>
        <p:spPr>
          <a:xfrm>
            <a:off x="4930379" y="5921201"/>
            <a:ext cx="3605220" cy="871264"/>
          </a:xfrm>
          <a:prstGeom prst="rect">
            <a:avLst/>
          </a:prstGeom>
          <a:noFill/>
        </p:spPr>
        <p:txBody>
          <a:bodyPr wrap="square" rtlCol="0">
            <a:spAutoFit/>
          </a:bodyPr>
          <a:lstStyle/>
          <a:p>
            <a:pPr>
              <a:lnSpc>
                <a:spcPct val="150000"/>
              </a:lnSpc>
            </a:pPr>
            <a:r>
              <a:rPr lang="zh-CN" altLang="en-US" sz="1685" dirty="0">
                <a:solidFill>
                  <a:schemeClr val="bg1">
                    <a:lumMod val="65000"/>
                  </a:schemeClr>
                </a:solidFill>
                <a:cs typeface="+mn-ea"/>
                <a:sym typeface="+mn-lt"/>
              </a:rPr>
              <a:t>这里是文本这里是文本这里是文本这里是文本这里是文本这里是文本</a:t>
            </a:r>
            <a:endParaRPr lang="zh-CN" altLang="en-US" sz="1475" b="1" dirty="0">
              <a:solidFill>
                <a:schemeClr val="bg1">
                  <a:lumMod val="65000"/>
                </a:schemeClr>
              </a:solidFill>
              <a:cs typeface="+mn-ea"/>
              <a:sym typeface="+mn-lt"/>
            </a:endParaRPr>
          </a:p>
        </p:txBody>
      </p:sp>
      <p:sp>
        <p:nvSpPr>
          <p:cNvPr id="36" name="文本框 35"/>
          <p:cNvSpPr txBox="1"/>
          <p:nvPr/>
        </p:nvSpPr>
        <p:spPr>
          <a:xfrm>
            <a:off x="978020" y="3702494"/>
            <a:ext cx="3605220" cy="830099"/>
          </a:xfrm>
          <a:prstGeom prst="rect">
            <a:avLst/>
          </a:prstGeom>
          <a:noFill/>
        </p:spPr>
        <p:txBody>
          <a:bodyPr wrap="square" rtlCol="0">
            <a:spAutoFit/>
          </a:bodyPr>
          <a:lstStyle/>
          <a:p>
            <a:pPr>
              <a:lnSpc>
                <a:spcPct val="150000"/>
              </a:lnSpc>
            </a:pPr>
            <a:r>
              <a:rPr lang="zh-CN" altLang="en-US" sz="1685" dirty="0">
                <a:solidFill>
                  <a:schemeClr val="bg1">
                    <a:lumMod val="65000"/>
                  </a:schemeClr>
                </a:solidFill>
                <a:cs typeface="+mn-ea"/>
                <a:sym typeface="+mn-lt"/>
              </a:rPr>
              <a:t>亮亮图文旗舰店</a:t>
            </a:r>
          </a:p>
          <a:p>
            <a:pPr>
              <a:lnSpc>
                <a:spcPct val="150000"/>
              </a:lnSpc>
            </a:pPr>
            <a:r>
              <a:rPr lang="en-US" altLang="zh-CN" sz="1685" dirty="0">
                <a:solidFill>
                  <a:schemeClr val="bg1">
                    <a:lumMod val="65000"/>
                  </a:schemeClr>
                </a:solidFill>
                <a:cs typeface="+mn-ea"/>
                <a:sym typeface="+mn-lt"/>
              </a:rPr>
              <a:t>https://liangliangtuwen.tmall.com</a:t>
            </a:r>
          </a:p>
        </p:txBody>
      </p:sp>
      <p:sp>
        <p:nvSpPr>
          <p:cNvPr id="37" name="矩形 36"/>
          <p:cNvSpPr/>
          <p:nvPr/>
        </p:nvSpPr>
        <p:spPr>
          <a:xfrm>
            <a:off x="987894" y="3223893"/>
            <a:ext cx="607467" cy="51930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5137297" y="3176309"/>
            <a:ext cx="376121" cy="871329"/>
          </a:xfrm>
          <a:prstGeom prst="rect">
            <a:avLst/>
          </a:prstGeom>
          <a:noFill/>
        </p:spPr>
        <p:txBody>
          <a:bodyPr wrap="square" rtlCol="0">
            <a:spAutoFit/>
          </a:bodyPr>
          <a:lstStyle/>
          <a:p>
            <a:pPr algn="ctr"/>
            <a:r>
              <a:rPr lang="en-US" altLang="zh-CN" sz="5060" dirty="0">
                <a:solidFill>
                  <a:schemeClr val="bg1"/>
                </a:solidFill>
                <a:cs typeface="+mn-ea"/>
                <a:sym typeface="+mn-lt"/>
              </a:rPr>
              <a:t>1</a:t>
            </a:r>
            <a:endParaRPr lang="zh-CN" altLang="en-US" sz="5060" dirty="0">
              <a:solidFill>
                <a:schemeClr val="bg1"/>
              </a:solidFill>
              <a:cs typeface="+mn-ea"/>
              <a:sym typeface="+mn-lt"/>
            </a:endParaRPr>
          </a:p>
        </p:txBody>
      </p:sp>
      <p:sp>
        <p:nvSpPr>
          <p:cNvPr id="39" name="文本框 38"/>
          <p:cNvSpPr txBox="1"/>
          <p:nvPr/>
        </p:nvSpPr>
        <p:spPr>
          <a:xfrm flipH="1">
            <a:off x="6421198" y="2173394"/>
            <a:ext cx="860152" cy="871329"/>
          </a:xfrm>
          <a:prstGeom prst="rect">
            <a:avLst/>
          </a:prstGeom>
          <a:noFill/>
        </p:spPr>
        <p:txBody>
          <a:bodyPr wrap="square" rtlCol="0">
            <a:spAutoFit/>
          </a:bodyPr>
          <a:lstStyle/>
          <a:p>
            <a:pPr algn="ctr"/>
            <a:r>
              <a:rPr lang="en-US" altLang="zh-CN" sz="5060" dirty="0">
                <a:solidFill>
                  <a:schemeClr val="bg1"/>
                </a:solidFill>
                <a:cs typeface="+mn-ea"/>
                <a:sym typeface="+mn-lt"/>
              </a:rPr>
              <a:t>2</a:t>
            </a:r>
            <a:endParaRPr lang="zh-CN" altLang="en-US" sz="5060" dirty="0">
              <a:solidFill>
                <a:schemeClr val="bg1"/>
              </a:solidFill>
              <a:cs typeface="+mn-ea"/>
              <a:sym typeface="+mn-lt"/>
            </a:endParaRPr>
          </a:p>
        </p:txBody>
      </p:sp>
      <p:sp>
        <p:nvSpPr>
          <p:cNvPr id="40" name="文本框 39"/>
          <p:cNvSpPr txBox="1"/>
          <p:nvPr/>
        </p:nvSpPr>
        <p:spPr>
          <a:xfrm>
            <a:off x="6729291" y="4140692"/>
            <a:ext cx="376121" cy="871329"/>
          </a:xfrm>
          <a:prstGeom prst="rect">
            <a:avLst/>
          </a:prstGeom>
          <a:noFill/>
        </p:spPr>
        <p:txBody>
          <a:bodyPr wrap="square" rtlCol="0">
            <a:spAutoFit/>
          </a:bodyPr>
          <a:lstStyle/>
          <a:p>
            <a:pPr algn="ctr"/>
            <a:r>
              <a:rPr lang="en-US" altLang="zh-CN" sz="5060" dirty="0">
                <a:solidFill>
                  <a:schemeClr val="bg1"/>
                </a:solidFill>
                <a:cs typeface="+mn-ea"/>
                <a:sym typeface="+mn-lt"/>
              </a:rPr>
              <a:t>3</a:t>
            </a:r>
            <a:endParaRPr lang="zh-CN" altLang="en-US" sz="5060" dirty="0">
              <a:solidFill>
                <a:schemeClr val="bg1"/>
              </a:solidFill>
              <a:cs typeface="+mn-ea"/>
              <a:sym typeface="+mn-lt"/>
            </a:endParaRPr>
          </a:p>
        </p:txBody>
      </p:sp>
      <p:sp>
        <p:nvSpPr>
          <p:cNvPr id="63" name="文本框 62"/>
          <p:cNvSpPr txBox="1"/>
          <p:nvPr/>
        </p:nvSpPr>
        <p:spPr>
          <a:xfrm>
            <a:off x="1753123" y="3272562"/>
            <a:ext cx="1762141" cy="416909"/>
          </a:xfrm>
          <a:prstGeom prst="rect">
            <a:avLst/>
          </a:prstGeom>
          <a:noFill/>
        </p:spPr>
        <p:txBody>
          <a:bodyPr wrap="square" rtlCol="0">
            <a:spAutoFit/>
          </a:bodyPr>
          <a:lstStyle/>
          <a:p>
            <a:r>
              <a:rPr lang="zh-CN" altLang="en-US" sz="2110" dirty="0">
                <a:solidFill>
                  <a:schemeClr val="bg1">
                    <a:lumMod val="65000"/>
                  </a:schemeClr>
                </a:solidFill>
                <a:effectLst>
                  <a:innerShdw dist="38100" dir="13500000">
                    <a:prstClr val="black">
                      <a:alpha val="50000"/>
                    </a:prstClr>
                  </a:innerShdw>
                </a:effectLst>
                <a:cs typeface="+mn-ea"/>
                <a:sym typeface="+mn-lt"/>
              </a:rPr>
              <a:t>请输入标题</a:t>
            </a:r>
          </a:p>
        </p:txBody>
      </p:sp>
      <p:sp>
        <p:nvSpPr>
          <p:cNvPr id="65" name="文本框 64"/>
          <p:cNvSpPr txBox="1"/>
          <p:nvPr/>
        </p:nvSpPr>
        <p:spPr>
          <a:xfrm>
            <a:off x="6075617" y="5420330"/>
            <a:ext cx="1707710" cy="416909"/>
          </a:xfrm>
          <a:prstGeom prst="rect">
            <a:avLst/>
          </a:prstGeom>
          <a:noFill/>
        </p:spPr>
        <p:txBody>
          <a:bodyPr wrap="square" rtlCol="0">
            <a:spAutoFit/>
          </a:bodyPr>
          <a:lstStyle/>
          <a:p>
            <a:r>
              <a:rPr lang="zh-CN" altLang="en-US" sz="2110" dirty="0">
                <a:solidFill>
                  <a:schemeClr val="bg1">
                    <a:lumMod val="65000"/>
                  </a:schemeClr>
                </a:solidFill>
                <a:effectLst>
                  <a:innerShdw dist="38100" dir="13500000">
                    <a:prstClr val="black">
                      <a:alpha val="50000"/>
                    </a:prstClr>
                  </a:innerShdw>
                </a:effectLst>
                <a:cs typeface="+mn-ea"/>
                <a:sym typeface="+mn-lt"/>
              </a:rPr>
              <a:t>请输入标题</a:t>
            </a:r>
          </a:p>
        </p:txBody>
      </p:sp>
      <p:sp>
        <p:nvSpPr>
          <p:cNvPr id="66" name="文本框 65"/>
          <p:cNvSpPr txBox="1"/>
          <p:nvPr/>
        </p:nvSpPr>
        <p:spPr>
          <a:xfrm>
            <a:off x="9242074" y="1692460"/>
            <a:ext cx="2086000" cy="416909"/>
          </a:xfrm>
          <a:prstGeom prst="rect">
            <a:avLst/>
          </a:prstGeom>
          <a:noFill/>
        </p:spPr>
        <p:txBody>
          <a:bodyPr wrap="square" rtlCol="0">
            <a:spAutoFit/>
          </a:bodyPr>
          <a:lstStyle/>
          <a:p>
            <a:r>
              <a:rPr lang="zh-CN" altLang="en-US" sz="2110" dirty="0">
                <a:solidFill>
                  <a:schemeClr val="bg1">
                    <a:lumMod val="65000"/>
                  </a:schemeClr>
                </a:solidFill>
                <a:effectLst>
                  <a:innerShdw dist="38100" dir="13500000">
                    <a:prstClr val="black">
                      <a:alpha val="50000"/>
                    </a:prstClr>
                  </a:innerShdw>
                </a:effectLst>
                <a:cs typeface="+mn-ea"/>
                <a:sym typeface="+mn-lt"/>
              </a:rPr>
              <a:t>请输入标题</a:t>
            </a:r>
          </a:p>
        </p:txBody>
      </p:sp>
      <p:sp>
        <p:nvSpPr>
          <p:cNvPr id="3" name="文本占位符 2"/>
          <p:cNvSpPr>
            <a:spLocks noGrp="1"/>
          </p:cNvSpPr>
          <p:nvPr>
            <p:ph type="body" sz="quarter" idx="13"/>
          </p:nvPr>
        </p:nvSpPr>
        <p:spPr/>
        <p:txBody>
          <a:bodyPr/>
          <a:lstStyle/>
          <a:p>
            <a:r>
              <a:rPr lang="zh-CN" altLang="en-US" dirty="0">
                <a:cs typeface="+mn-ea"/>
                <a:sym typeface="+mn-lt"/>
              </a:rPr>
              <a:t>点击输入标题内容</a:t>
            </a: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6" accel="5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3" accel="5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1+#ppt_w/2"/>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randombar(horizontal)">
                                      <p:cBhvr>
                                        <p:cTn id="20" dur="500"/>
                                        <p:tgtEl>
                                          <p:spTgt spid="4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randombar(horizontal)">
                                      <p:cBhvr>
                                        <p:cTn id="23" dur="500"/>
                                        <p:tgtEl>
                                          <p:spTgt spid="3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randombar(horizontal)">
                                      <p:cBhvr>
                                        <p:cTn id="26" dur="500"/>
                                        <p:tgtEl>
                                          <p:spTgt spid="39"/>
                                        </p:tgtEl>
                                      </p:cBhvr>
                                    </p:animEffect>
                                  </p:childTnLst>
                                </p:cTn>
                              </p:par>
                            </p:childTnLst>
                          </p:cTn>
                        </p:par>
                        <p:par>
                          <p:cTn id="27" fill="hold">
                            <p:stCondLst>
                              <p:cond delay="1500"/>
                            </p:stCondLst>
                            <p:childTnLst>
                              <p:par>
                                <p:cTn id="28" presetID="53" presetClass="entr" presetSubtype="528"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p:cTn id="30" dur="500" fill="hold"/>
                                        <p:tgtEl>
                                          <p:spTgt spid="37"/>
                                        </p:tgtEl>
                                        <p:attrNameLst>
                                          <p:attrName>ppt_w</p:attrName>
                                        </p:attrNameLst>
                                      </p:cBhvr>
                                      <p:tavLst>
                                        <p:tav tm="0">
                                          <p:val>
                                            <p:fltVal val="0"/>
                                          </p:val>
                                        </p:tav>
                                        <p:tav tm="100000">
                                          <p:val>
                                            <p:strVal val="#ppt_w"/>
                                          </p:val>
                                        </p:tav>
                                      </p:tavLst>
                                    </p:anim>
                                    <p:anim calcmode="lin" valueType="num">
                                      <p:cBhvr>
                                        <p:cTn id="31" dur="500" fill="hold"/>
                                        <p:tgtEl>
                                          <p:spTgt spid="37"/>
                                        </p:tgtEl>
                                        <p:attrNameLst>
                                          <p:attrName>ppt_h</p:attrName>
                                        </p:attrNameLst>
                                      </p:cBhvr>
                                      <p:tavLst>
                                        <p:tav tm="0">
                                          <p:val>
                                            <p:fltVal val="0"/>
                                          </p:val>
                                        </p:tav>
                                        <p:tav tm="100000">
                                          <p:val>
                                            <p:strVal val="#ppt_h"/>
                                          </p:val>
                                        </p:tav>
                                      </p:tavLst>
                                    </p:anim>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fltVal val="0.5"/>
                                          </p:val>
                                        </p:tav>
                                        <p:tav tm="100000">
                                          <p:val>
                                            <p:strVal val="#ppt_x"/>
                                          </p:val>
                                        </p:tav>
                                      </p:tavLst>
                                    </p:anim>
                                    <p:anim calcmode="lin" valueType="num">
                                      <p:cBhvr>
                                        <p:cTn id="34" dur="500" fill="hold"/>
                                        <p:tgtEl>
                                          <p:spTgt spid="37"/>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fltVal val="0.5"/>
                                          </p:val>
                                        </p:tav>
                                        <p:tav tm="100000">
                                          <p:val>
                                            <p:strVal val="#ppt_x"/>
                                          </p:val>
                                        </p:tav>
                                      </p:tavLst>
                                    </p:anim>
                                    <p:anim calcmode="lin" valueType="num">
                                      <p:cBhvr>
                                        <p:cTn id="41" dur="500" fill="hold"/>
                                        <p:tgtEl>
                                          <p:spTgt spid="31"/>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ppt_w</p:attrName>
                                        </p:attrNameLst>
                                      </p:cBhvr>
                                      <p:tavLst>
                                        <p:tav tm="0">
                                          <p:val>
                                            <p:fltVal val="0"/>
                                          </p:val>
                                        </p:tav>
                                        <p:tav tm="100000">
                                          <p:val>
                                            <p:strVal val="#ppt_w"/>
                                          </p:val>
                                        </p:tav>
                                      </p:tavLst>
                                    </p:anim>
                                    <p:anim calcmode="lin" valueType="num">
                                      <p:cBhvr>
                                        <p:cTn id="45" dur="500" fill="hold"/>
                                        <p:tgtEl>
                                          <p:spTgt spid="29"/>
                                        </p:tgtEl>
                                        <p:attrNameLst>
                                          <p:attrName>ppt_h</p:attrName>
                                        </p:attrNameLst>
                                      </p:cBhvr>
                                      <p:tavLst>
                                        <p:tav tm="0">
                                          <p:val>
                                            <p:fltVal val="0"/>
                                          </p:val>
                                        </p:tav>
                                        <p:tav tm="100000">
                                          <p:val>
                                            <p:strVal val="#ppt_h"/>
                                          </p:val>
                                        </p:tav>
                                      </p:tavLst>
                                    </p:anim>
                                    <p:animEffect transition="in" filter="fade">
                                      <p:cBhvr>
                                        <p:cTn id="46" dur="500"/>
                                        <p:tgtEl>
                                          <p:spTgt spid="29"/>
                                        </p:tgtEl>
                                      </p:cBhvr>
                                    </p:animEffect>
                                    <p:anim calcmode="lin" valueType="num">
                                      <p:cBhvr>
                                        <p:cTn id="47" dur="500" fill="hold"/>
                                        <p:tgtEl>
                                          <p:spTgt spid="29"/>
                                        </p:tgtEl>
                                        <p:attrNameLst>
                                          <p:attrName>ppt_x</p:attrName>
                                        </p:attrNameLst>
                                      </p:cBhvr>
                                      <p:tavLst>
                                        <p:tav tm="0">
                                          <p:val>
                                            <p:fltVal val="0.5"/>
                                          </p:val>
                                        </p:tav>
                                        <p:tav tm="100000">
                                          <p:val>
                                            <p:strVal val="#ppt_x"/>
                                          </p:val>
                                        </p:tav>
                                      </p:tavLst>
                                    </p:anim>
                                    <p:anim calcmode="lin" valueType="num">
                                      <p:cBhvr>
                                        <p:cTn id="48" dur="500" fill="hold"/>
                                        <p:tgtEl>
                                          <p:spTgt spid="29"/>
                                        </p:tgtEl>
                                        <p:attrNameLst>
                                          <p:attrName>ppt_y</p:attrName>
                                        </p:attrNameLst>
                                      </p:cBhvr>
                                      <p:tavLst>
                                        <p:tav tm="0">
                                          <p:val>
                                            <p:fltVal val="0.5"/>
                                          </p:val>
                                        </p:tav>
                                        <p:tav tm="100000">
                                          <p:val>
                                            <p:strVal val="#ppt_y"/>
                                          </p:val>
                                        </p:tav>
                                      </p:tavLst>
                                    </p:anim>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1000"/>
                                        <p:tgtEl>
                                          <p:spTgt spid="6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1000"/>
                                        <p:tgtEl>
                                          <p:spTgt spid="6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1000"/>
                                        <p:tgtEl>
                                          <p:spTgt spid="65"/>
                                        </p:tgtEl>
                                      </p:cBhvr>
                                    </p:animEffect>
                                  </p:childTnLst>
                                </p:cTn>
                              </p:par>
                            </p:childTnLst>
                          </p:cTn>
                        </p:par>
                        <p:par>
                          <p:cTn id="59" fill="hold">
                            <p:stCondLst>
                              <p:cond delay="3000"/>
                            </p:stCondLst>
                            <p:childTnLst>
                              <p:par>
                                <p:cTn id="60" presetID="14" presetClass="entr" presetSubtype="10" fill="hold" grpId="0" nodeType="afterEffect">
                                  <p:stCondLst>
                                    <p:cond delay="0"/>
                                  </p:stCondLst>
                                  <p:iterate type="lt">
                                    <p:tmPct val="10000"/>
                                  </p:iterate>
                                  <p:childTnLst>
                                    <p:set>
                                      <p:cBhvr>
                                        <p:cTn id="61" dur="1" fill="hold">
                                          <p:stCondLst>
                                            <p:cond delay="0"/>
                                          </p:stCondLst>
                                        </p:cTn>
                                        <p:tgtEl>
                                          <p:spTgt spid="35"/>
                                        </p:tgtEl>
                                        <p:attrNameLst>
                                          <p:attrName>style.visibility</p:attrName>
                                        </p:attrNameLst>
                                      </p:cBhvr>
                                      <p:to>
                                        <p:strVal val="visible"/>
                                      </p:to>
                                    </p:set>
                                    <p:animEffect transition="in" filter="randombar(horizontal)">
                                      <p:cBhvr>
                                        <p:cTn id="62" dur="500"/>
                                        <p:tgtEl>
                                          <p:spTgt spid="35"/>
                                        </p:tgtEl>
                                      </p:cBhvr>
                                    </p:animEffect>
                                  </p:childTnLst>
                                </p:cTn>
                              </p:par>
                              <p:par>
                                <p:cTn id="63" presetID="14" presetClass="entr" presetSubtype="10" fill="hold" grpId="0" nodeType="withEffect">
                                  <p:stCondLst>
                                    <p:cond delay="0"/>
                                  </p:stCondLst>
                                  <p:iterate type="lt">
                                    <p:tmPct val="10000"/>
                                  </p:iterate>
                                  <p:childTnLst>
                                    <p:set>
                                      <p:cBhvr>
                                        <p:cTn id="64" dur="1" fill="hold">
                                          <p:stCondLst>
                                            <p:cond delay="0"/>
                                          </p:stCondLst>
                                        </p:cTn>
                                        <p:tgtEl>
                                          <p:spTgt spid="30"/>
                                        </p:tgtEl>
                                        <p:attrNameLst>
                                          <p:attrName>style.visibility</p:attrName>
                                        </p:attrNameLst>
                                      </p:cBhvr>
                                      <p:to>
                                        <p:strVal val="visible"/>
                                      </p:to>
                                    </p:set>
                                    <p:animEffect transition="in" filter="randombar(horizontal)">
                                      <p:cBhvr>
                                        <p:cTn id="65" dur="500"/>
                                        <p:tgtEl>
                                          <p:spTgt spid="30"/>
                                        </p:tgtEl>
                                      </p:cBhvr>
                                    </p:animEffect>
                                  </p:childTnLst>
                                </p:cTn>
                              </p:par>
                              <p:par>
                                <p:cTn id="66" presetID="14" presetClass="entr" presetSubtype="10" fill="hold" grpId="0" nodeType="withEffect">
                                  <p:stCondLst>
                                    <p:cond delay="0"/>
                                  </p:stCondLst>
                                  <p:iterate type="lt">
                                    <p:tmPct val="10000"/>
                                  </p:iterate>
                                  <p:childTnLst>
                                    <p:set>
                                      <p:cBhvr>
                                        <p:cTn id="67" dur="1" fill="hold">
                                          <p:stCondLst>
                                            <p:cond delay="0"/>
                                          </p:stCondLst>
                                        </p:cTn>
                                        <p:tgtEl>
                                          <p:spTgt spid="36"/>
                                        </p:tgtEl>
                                        <p:attrNameLst>
                                          <p:attrName>style.visibility</p:attrName>
                                        </p:attrNameLst>
                                      </p:cBhvr>
                                      <p:to>
                                        <p:strVal val="visible"/>
                                      </p:to>
                                    </p:set>
                                    <p:animEffect transition="in" filter="randombar(horizontal)">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1" grpId="0" animBg="1"/>
      <p:bldP spid="22" grpId="0" animBg="1"/>
      <p:bldP spid="29" grpId="0" animBg="1"/>
      <p:bldP spid="30" grpId="0"/>
      <p:bldP spid="31" grpId="0" animBg="1"/>
      <p:bldP spid="35" grpId="0"/>
      <p:bldP spid="36" grpId="0"/>
      <p:bldP spid="37" grpId="0" animBg="1"/>
      <p:bldP spid="38" grpId="0"/>
      <p:bldP spid="39" grpId="0"/>
      <p:bldP spid="40" grpId="0"/>
      <p:bldP spid="63" grpId="0"/>
      <p:bldP spid="65" grpId="0"/>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13869" y="2071510"/>
            <a:ext cx="1918041" cy="1918041"/>
            <a:chOff x="4279716" y="1964206"/>
            <a:chExt cx="1818687" cy="1818687"/>
          </a:xfrm>
          <a:effectLst>
            <a:outerShdw blurRad="419100" dist="419100" dir="5400000" algn="ctr" rotWithShape="0">
              <a:srgbClr val="000000">
                <a:alpha val="43137"/>
              </a:srgbClr>
            </a:outerShdw>
          </a:effectLst>
        </p:grpSpPr>
        <p:sp>
          <p:nvSpPr>
            <p:cNvPr id="5" name="Teardrop 11@|1FFC:14657585|FBC:16777215|LFC:16777215|LBC:16777215"/>
            <p:cNvSpPr/>
            <p:nvPr/>
          </p:nvSpPr>
          <p:spPr>
            <a:xfrm flipV="1">
              <a:off x="4279716" y="1964206"/>
              <a:ext cx="1818687" cy="1818687"/>
            </a:xfrm>
            <a:prstGeom prst="teardrop">
              <a:avLst/>
            </a:prstGeom>
            <a:solidFill>
              <a:srgbClr val="0070C0"/>
            </a:solidFill>
            <a:ln w="12700" cap="flat" cmpd="sng" algn="ctr">
              <a:noFill/>
              <a:prstDash val="solid"/>
              <a:miter lim="800000"/>
            </a:ln>
            <a:effectLst/>
          </p:spPr>
          <p:txBody>
            <a:bodyPr rtlCol="0" anchor="ctr"/>
            <a:lstStyle/>
            <a:p>
              <a:pPr algn="ctr" defTabSz="963930" fontAlgn="auto">
                <a:spcBef>
                  <a:spcPts val="0"/>
                </a:spcBef>
                <a:spcAft>
                  <a:spcPts val="0"/>
                </a:spcAft>
                <a:defRPr/>
              </a:pPr>
              <a:endParaRPr lang="en-US" sz="1900" kern="0">
                <a:solidFill>
                  <a:srgbClr val="1CBB9F"/>
                </a:solidFill>
                <a:cs typeface="+mn-ea"/>
                <a:sym typeface="+mn-lt"/>
              </a:endParaRPr>
            </a:p>
          </p:txBody>
        </p:sp>
        <p:sp>
          <p:nvSpPr>
            <p:cNvPr id="6" name="Freeform 68@|5FFC:16777215|FBC:16777215|LFC:16777215|LBC:16777215"/>
            <p:cNvSpPr>
              <a:spLocks noEditPoints="1"/>
            </p:cNvSpPr>
            <p:nvPr/>
          </p:nvSpPr>
          <p:spPr bwMode="auto">
            <a:xfrm>
              <a:off x="4950306" y="2613608"/>
              <a:ext cx="469650" cy="472550"/>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nvGrpSpPr>
          <p:cNvPr id="7" name="组合 6"/>
          <p:cNvGrpSpPr/>
          <p:nvPr/>
        </p:nvGrpSpPr>
        <p:grpSpPr>
          <a:xfrm>
            <a:off x="6488879" y="2071510"/>
            <a:ext cx="1918041" cy="1918041"/>
            <a:chOff x="6152421" y="1964206"/>
            <a:chExt cx="1818687" cy="1818687"/>
          </a:xfrm>
          <a:effectLst>
            <a:outerShdw blurRad="419100" dist="419100" dir="5400000" algn="ctr" rotWithShape="0">
              <a:srgbClr val="000000">
                <a:alpha val="43137"/>
              </a:srgbClr>
            </a:outerShdw>
          </a:effectLst>
        </p:grpSpPr>
        <p:sp>
          <p:nvSpPr>
            <p:cNvPr id="8" name="Teardrop 13@|1FFC:4308095|FBC:16777215|LFC:16777215|LBC:16777215"/>
            <p:cNvSpPr/>
            <p:nvPr/>
          </p:nvSpPr>
          <p:spPr>
            <a:xfrm rot="5400000" flipV="1">
              <a:off x="6152421" y="1964206"/>
              <a:ext cx="1818687" cy="1818687"/>
            </a:xfrm>
            <a:prstGeom prst="teardrop">
              <a:avLst/>
            </a:prstGeom>
            <a:solidFill>
              <a:srgbClr val="595959"/>
            </a:solidFill>
            <a:ln w="12700" cap="flat" cmpd="sng" algn="ctr">
              <a:noFill/>
              <a:prstDash val="solid"/>
              <a:miter lim="800000"/>
            </a:ln>
            <a:effectLst/>
          </p:spPr>
          <p:txBody>
            <a:bodyPr rtlCol="0" anchor="ctr"/>
            <a:lstStyle/>
            <a:p>
              <a:pPr algn="ctr" defTabSz="963930" fontAlgn="auto">
                <a:spcBef>
                  <a:spcPts val="0"/>
                </a:spcBef>
                <a:spcAft>
                  <a:spcPts val="0"/>
                </a:spcAft>
                <a:defRPr/>
              </a:pPr>
              <a:endParaRPr lang="en-US" sz="1900" kern="0">
                <a:solidFill>
                  <a:srgbClr val="1CBB9F"/>
                </a:solidFill>
                <a:cs typeface="+mn-ea"/>
                <a:sym typeface="+mn-lt"/>
              </a:endParaRPr>
            </a:p>
          </p:txBody>
        </p:sp>
        <p:grpSp>
          <p:nvGrpSpPr>
            <p:cNvPr id="9" name="组合 8"/>
            <p:cNvGrpSpPr/>
            <p:nvPr/>
          </p:nvGrpSpPr>
          <p:grpSpPr>
            <a:xfrm>
              <a:off x="6866169" y="2559712"/>
              <a:ext cx="507338" cy="487044"/>
              <a:chOff x="801688" y="3554414"/>
              <a:chExt cx="277813" cy="266700"/>
            </a:xfrm>
            <a:solidFill>
              <a:schemeClr val="bg1"/>
            </a:solidFill>
          </p:grpSpPr>
          <p:sp>
            <p:nvSpPr>
              <p:cNvPr id="10" name="Freeform 170@|5FFC:0|FBC:0|LFC:0|LBC:16777215"/>
              <p:cNvSpPr/>
              <p:nvPr/>
            </p:nvSpPr>
            <p:spPr bwMode="auto">
              <a:xfrm>
                <a:off x="987426" y="3665539"/>
                <a:ext cx="9525"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4" y="0"/>
                      <a:pt x="0" y="0"/>
                    </a:cubicBezTo>
                    <a:cubicBezTo>
                      <a:pt x="3" y="0"/>
                      <a:pt x="7"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1" name="Freeform 171@|5FFC:0|FBC:0|LFC:0|LBC:16777215"/>
              <p:cNvSpPr/>
              <p:nvPr/>
            </p:nvSpPr>
            <p:spPr bwMode="auto">
              <a:xfrm>
                <a:off x="801688" y="3554414"/>
                <a:ext cx="277813" cy="266700"/>
              </a:xfrm>
              <a:custGeom>
                <a:avLst/>
                <a:gdLst>
                  <a:gd name="T0" fmla="*/ 228 w 308"/>
                  <a:gd name="T1" fmla="*/ 218 h 296"/>
                  <a:gd name="T2" fmla="*/ 224 w 308"/>
                  <a:gd name="T3" fmla="*/ 215 h 296"/>
                  <a:gd name="T4" fmla="*/ 228 w 308"/>
                  <a:gd name="T5" fmla="*/ 212 h 296"/>
                  <a:gd name="T6" fmla="*/ 230 w 308"/>
                  <a:gd name="T7" fmla="*/ 212 h 296"/>
                  <a:gd name="T8" fmla="*/ 278 w 308"/>
                  <a:gd name="T9" fmla="*/ 209 h 296"/>
                  <a:gd name="T10" fmla="*/ 288 w 308"/>
                  <a:gd name="T11" fmla="*/ 176 h 296"/>
                  <a:gd name="T12" fmla="*/ 284 w 308"/>
                  <a:gd name="T13" fmla="*/ 176 h 296"/>
                  <a:gd name="T14" fmla="*/ 283 w 308"/>
                  <a:gd name="T15" fmla="*/ 176 h 296"/>
                  <a:gd name="T16" fmla="*/ 283 w 308"/>
                  <a:gd name="T17" fmla="*/ 176 h 296"/>
                  <a:gd name="T18" fmla="*/ 229 w 308"/>
                  <a:gd name="T19" fmla="*/ 174 h 296"/>
                  <a:gd name="T20" fmla="*/ 226 w 308"/>
                  <a:gd name="T21" fmla="*/ 174 h 296"/>
                  <a:gd name="T22" fmla="*/ 222 w 308"/>
                  <a:gd name="T23" fmla="*/ 171 h 296"/>
                  <a:gd name="T24" fmla="*/ 226 w 308"/>
                  <a:gd name="T25" fmla="*/ 168 h 296"/>
                  <a:gd name="T26" fmla="*/ 228 w 308"/>
                  <a:gd name="T27" fmla="*/ 168 h 296"/>
                  <a:gd name="T28" fmla="*/ 284 w 308"/>
                  <a:gd name="T29" fmla="*/ 164 h 296"/>
                  <a:gd name="T30" fmla="*/ 292 w 308"/>
                  <a:gd name="T31" fmla="*/ 164 h 296"/>
                  <a:gd name="T32" fmla="*/ 292 w 308"/>
                  <a:gd name="T33" fmla="*/ 164 h 296"/>
                  <a:gd name="T34" fmla="*/ 296 w 308"/>
                  <a:gd name="T35" fmla="*/ 133 h 296"/>
                  <a:gd name="T36" fmla="*/ 214 w 308"/>
                  <a:gd name="T37" fmla="*/ 124 h 296"/>
                  <a:gd name="T38" fmla="*/ 213 w 308"/>
                  <a:gd name="T39" fmla="*/ 124 h 296"/>
                  <a:gd name="T40" fmla="*/ 212 w 308"/>
                  <a:gd name="T41" fmla="*/ 124 h 296"/>
                  <a:gd name="T42" fmla="*/ 217 w 308"/>
                  <a:gd name="T43" fmla="*/ 124 h 296"/>
                  <a:gd name="T44" fmla="*/ 206 w 308"/>
                  <a:gd name="T45" fmla="*/ 124 h 296"/>
                  <a:gd name="T46" fmla="*/ 165 w 308"/>
                  <a:gd name="T47" fmla="*/ 123 h 296"/>
                  <a:gd name="T48" fmla="*/ 165 w 308"/>
                  <a:gd name="T49" fmla="*/ 123 h 296"/>
                  <a:gd name="T50" fmla="*/ 160 w 308"/>
                  <a:gd name="T51" fmla="*/ 121 h 296"/>
                  <a:gd name="T52" fmla="*/ 165 w 308"/>
                  <a:gd name="T53" fmla="*/ 120 h 296"/>
                  <a:gd name="T54" fmla="*/ 165 w 308"/>
                  <a:gd name="T55" fmla="*/ 120 h 296"/>
                  <a:gd name="T56" fmla="*/ 179 w 308"/>
                  <a:gd name="T57" fmla="*/ 119 h 296"/>
                  <a:gd name="T58" fmla="*/ 192 w 308"/>
                  <a:gd name="T59" fmla="*/ 58 h 296"/>
                  <a:gd name="T60" fmla="*/ 178 w 308"/>
                  <a:gd name="T61" fmla="*/ 0 h 296"/>
                  <a:gd name="T62" fmla="*/ 101 w 308"/>
                  <a:gd name="T63" fmla="*/ 126 h 296"/>
                  <a:gd name="T64" fmla="*/ 58 w 308"/>
                  <a:gd name="T65" fmla="*/ 146 h 296"/>
                  <a:gd name="T66" fmla="*/ 53 w 308"/>
                  <a:gd name="T67" fmla="*/ 275 h 296"/>
                  <a:gd name="T68" fmla="*/ 99 w 308"/>
                  <a:gd name="T69" fmla="*/ 275 h 296"/>
                  <a:gd name="T70" fmla="*/ 232 w 308"/>
                  <a:gd name="T71" fmla="*/ 286 h 296"/>
                  <a:gd name="T72" fmla="*/ 255 w 308"/>
                  <a:gd name="T73" fmla="*/ 256 h 296"/>
                  <a:gd name="T74" fmla="*/ 227 w 308"/>
                  <a:gd name="T75" fmla="*/ 255 h 296"/>
                  <a:gd name="T76" fmla="*/ 225 w 308"/>
                  <a:gd name="T77" fmla="*/ 255 h 296"/>
                  <a:gd name="T78" fmla="*/ 221 w 308"/>
                  <a:gd name="T79" fmla="*/ 252 h 296"/>
                  <a:gd name="T80" fmla="*/ 225 w 308"/>
                  <a:gd name="T81" fmla="*/ 249 h 296"/>
                  <a:gd name="T82" fmla="*/ 227 w 308"/>
                  <a:gd name="T83" fmla="*/ 249 h 296"/>
                  <a:gd name="T84" fmla="*/ 262 w 308"/>
                  <a:gd name="T85" fmla="*/ 247 h 296"/>
                  <a:gd name="T86" fmla="*/ 269 w 308"/>
                  <a:gd name="T87" fmla="*/ 220 h 296"/>
                  <a:gd name="T88" fmla="*/ 230 w 308"/>
                  <a:gd name="T89" fmla="*/ 218 h 296"/>
                  <a:gd name="T90" fmla="*/ 228 w 308"/>
                  <a:gd name="T91" fmla="*/ 21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228" y="218"/>
                    </a:moveTo>
                    <a:cubicBezTo>
                      <a:pt x="224" y="215"/>
                      <a:pt x="224" y="215"/>
                      <a:pt x="224" y="215"/>
                    </a:cubicBezTo>
                    <a:cubicBezTo>
                      <a:pt x="228" y="212"/>
                      <a:pt x="228" y="212"/>
                      <a:pt x="228" y="212"/>
                    </a:cubicBezTo>
                    <a:cubicBezTo>
                      <a:pt x="230" y="212"/>
                      <a:pt x="230" y="212"/>
                      <a:pt x="230" y="212"/>
                    </a:cubicBezTo>
                    <a:cubicBezTo>
                      <a:pt x="232" y="212"/>
                      <a:pt x="263" y="210"/>
                      <a:pt x="278" y="209"/>
                    </a:cubicBezTo>
                    <a:cubicBezTo>
                      <a:pt x="295" y="197"/>
                      <a:pt x="292" y="183"/>
                      <a:pt x="288" y="176"/>
                    </a:cubicBezTo>
                    <a:cubicBezTo>
                      <a:pt x="287" y="176"/>
                      <a:pt x="285" y="176"/>
                      <a:pt x="284" y="176"/>
                    </a:cubicBezTo>
                    <a:cubicBezTo>
                      <a:pt x="283" y="176"/>
                      <a:pt x="283" y="176"/>
                      <a:pt x="283" y="176"/>
                    </a:cubicBezTo>
                    <a:cubicBezTo>
                      <a:pt x="283" y="176"/>
                      <a:pt x="283" y="176"/>
                      <a:pt x="283" y="176"/>
                    </a:cubicBezTo>
                    <a:cubicBezTo>
                      <a:pt x="278" y="176"/>
                      <a:pt x="231" y="174"/>
                      <a:pt x="229" y="174"/>
                    </a:cubicBezTo>
                    <a:cubicBezTo>
                      <a:pt x="226" y="174"/>
                      <a:pt x="226" y="174"/>
                      <a:pt x="226" y="174"/>
                    </a:cubicBezTo>
                    <a:cubicBezTo>
                      <a:pt x="222" y="171"/>
                      <a:pt x="222" y="171"/>
                      <a:pt x="222" y="171"/>
                    </a:cubicBezTo>
                    <a:cubicBezTo>
                      <a:pt x="226" y="168"/>
                      <a:pt x="226" y="168"/>
                      <a:pt x="226" y="168"/>
                    </a:cubicBezTo>
                    <a:cubicBezTo>
                      <a:pt x="228" y="168"/>
                      <a:pt x="228" y="168"/>
                      <a:pt x="228" y="168"/>
                    </a:cubicBezTo>
                    <a:cubicBezTo>
                      <a:pt x="231" y="168"/>
                      <a:pt x="280" y="164"/>
                      <a:pt x="284" y="164"/>
                    </a:cubicBezTo>
                    <a:cubicBezTo>
                      <a:pt x="290" y="164"/>
                      <a:pt x="292" y="164"/>
                      <a:pt x="292" y="164"/>
                    </a:cubicBezTo>
                    <a:cubicBezTo>
                      <a:pt x="292" y="164"/>
                      <a:pt x="292" y="164"/>
                      <a:pt x="292" y="164"/>
                    </a:cubicBezTo>
                    <a:cubicBezTo>
                      <a:pt x="302" y="155"/>
                      <a:pt x="308" y="144"/>
                      <a:pt x="296" y="133"/>
                    </a:cubicBezTo>
                    <a:cubicBezTo>
                      <a:pt x="285" y="123"/>
                      <a:pt x="243" y="125"/>
                      <a:pt x="214" y="124"/>
                    </a:cubicBezTo>
                    <a:cubicBezTo>
                      <a:pt x="213" y="124"/>
                      <a:pt x="213" y="124"/>
                      <a:pt x="213" y="124"/>
                    </a:cubicBezTo>
                    <a:cubicBezTo>
                      <a:pt x="212" y="124"/>
                      <a:pt x="212" y="124"/>
                      <a:pt x="212" y="124"/>
                    </a:cubicBezTo>
                    <a:cubicBezTo>
                      <a:pt x="212" y="124"/>
                      <a:pt x="219" y="124"/>
                      <a:pt x="217" y="124"/>
                    </a:cubicBezTo>
                    <a:cubicBezTo>
                      <a:pt x="213" y="124"/>
                      <a:pt x="209" y="124"/>
                      <a:pt x="206" y="124"/>
                    </a:cubicBezTo>
                    <a:cubicBezTo>
                      <a:pt x="192" y="123"/>
                      <a:pt x="167" y="123"/>
                      <a:pt x="165" y="123"/>
                    </a:cubicBezTo>
                    <a:cubicBezTo>
                      <a:pt x="165" y="123"/>
                      <a:pt x="165" y="123"/>
                      <a:pt x="165" y="123"/>
                    </a:cubicBezTo>
                    <a:cubicBezTo>
                      <a:pt x="160" y="121"/>
                      <a:pt x="160" y="121"/>
                      <a:pt x="160" y="121"/>
                    </a:cubicBezTo>
                    <a:cubicBezTo>
                      <a:pt x="165" y="120"/>
                      <a:pt x="165" y="120"/>
                      <a:pt x="165" y="120"/>
                    </a:cubicBezTo>
                    <a:cubicBezTo>
                      <a:pt x="165" y="120"/>
                      <a:pt x="165" y="120"/>
                      <a:pt x="165" y="120"/>
                    </a:cubicBezTo>
                    <a:cubicBezTo>
                      <a:pt x="166" y="120"/>
                      <a:pt x="169" y="120"/>
                      <a:pt x="179" y="119"/>
                    </a:cubicBezTo>
                    <a:cubicBezTo>
                      <a:pt x="165" y="90"/>
                      <a:pt x="188" y="73"/>
                      <a:pt x="192" y="58"/>
                    </a:cubicBezTo>
                    <a:cubicBezTo>
                      <a:pt x="206" y="5"/>
                      <a:pt x="178" y="0"/>
                      <a:pt x="178" y="0"/>
                    </a:cubicBezTo>
                    <a:cubicBezTo>
                      <a:pt x="178" y="0"/>
                      <a:pt x="108" y="96"/>
                      <a:pt x="101" y="126"/>
                    </a:cubicBezTo>
                    <a:cubicBezTo>
                      <a:pt x="96" y="148"/>
                      <a:pt x="67" y="146"/>
                      <a:pt x="58" y="146"/>
                    </a:cubicBezTo>
                    <a:cubicBezTo>
                      <a:pt x="10" y="144"/>
                      <a:pt x="0" y="264"/>
                      <a:pt x="53" y="275"/>
                    </a:cubicBezTo>
                    <a:cubicBezTo>
                      <a:pt x="64" y="277"/>
                      <a:pt x="76" y="265"/>
                      <a:pt x="99" y="275"/>
                    </a:cubicBezTo>
                    <a:cubicBezTo>
                      <a:pt x="149" y="296"/>
                      <a:pt x="192" y="287"/>
                      <a:pt x="232" y="286"/>
                    </a:cubicBezTo>
                    <a:cubicBezTo>
                      <a:pt x="259" y="285"/>
                      <a:pt x="257" y="266"/>
                      <a:pt x="255" y="256"/>
                    </a:cubicBezTo>
                    <a:cubicBezTo>
                      <a:pt x="242" y="256"/>
                      <a:pt x="229" y="255"/>
                      <a:pt x="227" y="255"/>
                    </a:cubicBezTo>
                    <a:cubicBezTo>
                      <a:pt x="225" y="255"/>
                      <a:pt x="225" y="255"/>
                      <a:pt x="225" y="255"/>
                    </a:cubicBezTo>
                    <a:cubicBezTo>
                      <a:pt x="221" y="252"/>
                      <a:pt x="221" y="252"/>
                      <a:pt x="221" y="252"/>
                    </a:cubicBezTo>
                    <a:cubicBezTo>
                      <a:pt x="225" y="249"/>
                      <a:pt x="225" y="249"/>
                      <a:pt x="225" y="249"/>
                    </a:cubicBezTo>
                    <a:cubicBezTo>
                      <a:pt x="227" y="249"/>
                      <a:pt x="227" y="249"/>
                      <a:pt x="227" y="249"/>
                    </a:cubicBezTo>
                    <a:cubicBezTo>
                      <a:pt x="229" y="249"/>
                      <a:pt x="247" y="248"/>
                      <a:pt x="262" y="247"/>
                    </a:cubicBezTo>
                    <a:cubicBezTo>
                      <a:pt x="275" y="237"/>
                      <a:pt x="272" y="227"/>
                      <a:pt x="269" y="220"/>
                    </a:cubicBezTo>
                    <a:cubicBezTo>
                      <a:pt x="253" y="219"/>
                      <a:pt x="232" y="218"/>
                      <a:pt x="230" y="218"/>
                    </a:cubicBezTo>
                    <a:lnTo>
                      <a:pt x="228"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grpSp>
        <p:nvGrpSpPr>
          <p:cNvPr id="12" name="组合 11"/>
          <p:cNvGrpSpPr/>
          <p:nvPr/>
        </p:nvGrpSpPr>
        <p:grpSpPr>
          <a:xfrm>
            <a:off x="4513869" y="4027534"/>
            <a:ext cx="1918041" cy="1918041"/>
            <a:chOff x="4279716" y="3818908"/>
            <a:chExt cx="1818687" cy="1818687"/>
          </a:xfrm>
          <a:effectLst>
            <a:outerShdw blurRad="419100" dist="419100" dir="5400000" algn="ctr" rotWithShape="0">
              <a:srgbClr val="000000">
                <a:alpha val="43137"/>
              </a:srgbClr>
            </a:outerShdw>
          </a:effectLst>
        </p:grpSpPr>
        <p:sp>
          <p:nvSpPr>
            <p:cNvPr id="13" name="Teardrop 3@|1FFC:2381804|FBC:16777215|LFC:16777215|LBC:16777215"/>
            <p:cNvSpPr/>
            <p:nvPr/>
          </p:nvSpPr>
          <p:spPr>
            <a:xfrm>
              <a:off x="4279716" y="3818908"/>
              <a:ext cx="1818687" cy="1818687"/>
            </a:xfrm>
            <a:prstGeom prst="teardrop">
              <a:avLst/>
            </a:prstGeom>
            <a:solidFill>
              <a:srgbClr val="0070C0"/>
            </a:solidFill>
            <a:ln w="12700" cap="flat" cmpd="sng" algn="ctr">
              <a:noFill/>
              <a:prstDash val="solid"/>
              <a:miter lim="800000"/>
            </a:ln>
            <a:effectLst/>
          </p:spPr>
          <p:txBody>
            <a:bodyPr rtlCol="0" anchor="ctr"/>
            <a:lstStyle/>
            <a:p>
              <a:pPr algn="ctr" defTabSz="963930" fontAlgn="auto">
                <a:spcBef>
                  <a:spcPts val="0"/>
                </a:spcBef>
                <a:spcAft>
                  <a:spcPts val="0"/>
                </a:spcAft>
                <a:defRPr/>
              </a:pPr>
              <a:endParaRPr lang="en-US" sz="1900" kern="0">
                <a:solidFill>
                  <a:srgbClr val="1CBB9F"/>
                </a:solidFill>
                <a:cs typeface="+mn-ea"/>
                <a:sym typeface="+mn-lt"/>
              </a:endParaRPr>
            </a:p>
          </p:txBody>
        </p:sp>
        <p:grpSp>
          <p:nvGrpSpPr>
            <p:cNvPr id="14" name="组合 13"/>
            <p:cNvGrpSpPr/>
            <p:nvPr/>
          </p:nvGrpSpPr>
          <p:grpSpPr>
            <a:xfrm>
              <a:off x="4973499" y="4562878"/>
              <a:ext cx="423264" cy="472549"/>
              <a:chOff x="6016626" y="5110164"/>
              <a:chExt cx="231775" cy="258763"/>
            </a:xfrm>
            <a:solidFill>
              <a:schemeClr val="bg1"/>
            </a:solidFill>
          </p:grpSpPr>
          <p:sp>
            <p:nvSpPr>
              <p:cNvPr id="15" name="Rectangle 74@|1FFC:0|FBC:0|LFC:0|LBC:16777215"/>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6" name="Freeform 75@|5FFC:0|FBC:0|LFC:0|LBC:1677721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7" name="Freeform 76@|5FFC:0|FBC:0|LFC:0|LBC:16777215"/>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grpSp>
        <p:nvGrpSpPr>
          <p:cNvPr id="18" name="组合 17"/>
          <p:cNvGrpSpPr/>
          <p:nvPr/>
        </p:nvGrpSpPr>
        <p:grpSpPr>
          <a:xfrm>
            <a:off x="6488879" y="4027534"/>
            <a:ext cx="1918041" cy="1918041"/>
            <a:chOff x="6152421" y="3818908"/>
            <a:chExt cx="1818687" cy="1818687"/>
          </a:xfrm>
          <a:solidFill>
            <a:srgbClr val="63CFF6"/>
          </a:solidFill>
          <a:effectLst>
            <a:outerShdw blurRad="419100" dist="419100" dir="5400000" algn="ctr" rotWithShape="0">
              <a:srgbClr val="000000">
                <a:alpha val="43137"/>
              </a:srgbClr>
            </a:outerShdw>
          </a:effectLst>
        </p:grpSpPr>
        <p:sp>
          <p:nvSpPr>
            <p:cNvPr id="19" name="Teardrop 9@|1FFC:1554685|FBC:16777215|LFC:16777215|LBC:16777215"/>
            <p:cNvSpPr/>
            <p:nvPr/>
          </p:nvSpPr>
          <p:spPr>
            <a:xfrm rot="16200000">
              <a:off x="6152421" y="3818908"/>
              <a:ext cx="1818687" cy="1818687"/>
            </a:xfrm>
            <a:prstGeom prst="teardrop">
              <a:avLst/>
            </a:prstGeom>
            <a:solidFill>
              <a:srgbClr val="595959"/>
            </a:solidFill>
            <a:ln w="12700" cap="flat" cmpd="sng" algn="ctr">
              <a:noFill/>
              <a:prstDash val="solid"/>
              <a:miter lim="800000"/>
            </a:ln>
            <a:effectLst/>
          </p:spPr>
          <p:txBody>
            <a:bodyPr rtlCol="0" anchor="ctr"/>
            <a:lstStyle/>
            <a:p>
              <a:pPr algn="ctr" defTabSz="963930" fontAlgn="auto">
                <a:spcBef>
                  <a:spcPts val="0"/>
                </a:spcBef>
                <a:spcAft>
                  <a:spcPts val="0"/>
                </a:spcAft>
                <a:defRPr/>
              </a:pPr>
              <a:endParaRPr lang="en-US" sz="1900" kern="0">
                <a:solidFill>
                  <a:srgbClr val="1CBB9F"/>
                </a:solidFill>
                <a:cs typeface="+mn-ea"/>
                <a:sym typeface="+mn-lt"/>
              </a:endParaRPr>
            </a:p>
          </p:txBody>
        </p:sp>
        <p:grpSp>
          <p:nvGrpSpPr>
            <p:cNvPr id="20" name="组合 19"/>
            <p:cNvGrpSpPr/>
            <p:nvPr/>
          </p:nvGrpSpPr>
          <p:grpSpPr>
            <a:xfrm>
              <a:off x="7012573" y="4562878"/>
              <a:ext cx="402970" cy="472548"/>
              <a:chOff x="6537326" y="5110164"/>
              <a:chExt cx="220662" cy="258762"/>
            </a:xfrm>
            <a:grpFill/>
          </p:grpSpPr>
          <p:sp>
            <p:nvSpPr>
              <p:cNvPr id="21" name="Freeform 77@|5FFC:0|FBC:0|LFC:0|LBC:16777215"/>
              <p:cNvSpPr/>
              <p:nvPr/>
            </p:nvSpPr>
            <p:spPr bwMode="auto">
              <a:xfrm>
                <a:off x="6580188" y="5110164"/>
                <a:ext cx="177800" cy="14922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22" name="Rectangle 78@|1FFC:0|FBC:0|LFC:0|LBC:16777215"/>
              <p:cNvSpPr>
                <a:spLocks noChangeArrowheads="1"/>
              </p:cNvSpPr>
              <p:nvPr/>
            </p:nvSpPr>
            <p:spPr bwMode="auto">
              <a:xfrm>
                <a:off x="6537326" y="5111751"/>
                <a:ext cx="22225"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cxnSp>
        <p:nvCxnSpPr>
          <p:cNvPr id="23" name="直接连接符 22"/>
          <p:cNvCxnSpPr/>
          <p:nvPr/>
        </p:nvCxnSpPr>
        <p:spPr>
          <a:xfrm>
            <a:off x="1074867" y="3942650"/>
            <a:ext cx="302107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101854" y="2463670"/>
            <a:ext cx="3173558" cy="681340"/>
          </a:xfrm>
          <a:prstGeom prst="rect">
            <a:avLst/>
          </a:prstGeom>
          <a:noFill/>
        </p:spPr>
        <p:txBody>
          <a:bodyPr wrap="square" lIns="0" tIns="0" rIns="0" bIns="0" rtlCol="0" anchor="t" anchorCtr="0">
            <a:spAutoFit/>
          </a:bodyPr>
          <a:lstStyle/>
          <a:p>
            <a:pPr defTabSz="1282700" fontAlgn="auto">
              <a:lnSpc>
                <a:spcPct val="150000"/>
              </a:lnSpc>
              <a:spcBef>
                <a:spcPct val="20000"/>
              </a:spcBef>
              <a:spcAft>
                <a:spcPts val="0"/>
              </a:spcAft>
              <a:defRPr/>
            </a:pPr>
            <a:r>
              <a:rPr lang="zh-CN" altLang="en-US" sz="1475" dirty="0">
                <a:solidFill>
                  <a:schemeClr val="bg1">
                    <a:lumMod val="50000"/>
                  </a:schemeClr>
                </a:solidFill>
                <a:cs typeface="+mn-ea"/>
                <a:sym typeface="+mn-lt"/>
              </a:rPr>
              <a:t>单击此处编辑您要的内容，建议您在展示时采用微软雅黑字体。</a:t>
            </a:r>
            <a:endParaRPr lang="en-US" altLang="zh-CN" sz="1475" dirty="0">
              <a:solidFill>
                <a:schemeClr val="bg1">
                  <a:lumMod val="50000"/>
                </a:schemeClr>
              </a:solidFill>
              <a:cs typeface="+mn-ea"/>
              <a:sym typeface="+mn-lt"/>
            </a:endParaRPr>
          </a:p>
        </p:txBody>
      </p:sp>
      <p:sp>
        <p:nvSpPr>
          <p:cNvPr id="25" name="矩形 24"/>
          <p:cNvSpPr/>
          <p:nvPr/>
        </p:nvSpPr>
        <p:spPr>
          <a:xfrm>
            <a:off x="1101854" y="4661986"/>
            <a:ext cx="3173558" cy="681340"/>
          </a:xfrm>
          <a:prstGeom prst="rect">
            <a:avLst/>
          </a:prstGeom>
          <a:noFill/>
        </p:spPr>
        <p:txBody>
          <a:bodyPr wrap="square" lIns="0" tIns="0" rIns="0" bIns="0" rtlCol="0" anchor="t" anchorCtr="0">
            <a:spAutoFit/>
          </a:bodyPr>
          <a:lstStyle/>
          <a:p>
            <a:pPr defTabSz="1282700" fontAlgn="auto">
              <a:lnSpc>
                <a:spcPct val="150000"/>
              </a:lnSpc>
              <a:spcBef>
                <a:spcPct val="20000"/>
              </a:spcBef>
              <a:spcAft>
                <a:spcPts val="0"/>
              </a:spcAft>
              <a:defRPr/>
            </a:pPr>
            <a:r>
              <a:rPr lang="zh-CN" altLang="en-US" sz="1475" dirty="0">
                <a:solidFill>
                  <a:schemeClr val="bg1">
                    <a:lumMod val="50000"/>
                  </a:schemeClr>
                </a:solidFill>
                <a:cs typeface="+mn-ea"/>
                <a:sym typeface="+mn-lt"/>
              </a:rPr>
              <a:t>单击此处编辑您要的内容，建议您在展示时采用微软雅黑字体。</a:t>
            </a:r>
            <a:endParaRPr lang="en-US" altLang="zh-CN" sz="1475" dirty="0">
              <a:solidFill>
                <a:schemeClr val="bg1">
                  <a:lumMod val="50000"/>
                </a:schemeClr>
              </a:solidFill>
              <a:cs typeface="+mn-ea"/>
              <a:sym typeface="+mn-lt"/>
            </a:endParaRPr>
          </a:p>
        </p:txBody>
      </p:sp>
      <p:sp>
        <p:nvSpPr>
          <p:cNvPr id="26" name="TextBox 13"/>
          <p:cNvSpPr txBox="1"/>
          <p:nvPr/>
        </p:nvSpPr>
        <p:spPr>
          <a:xfrm>
            <a:off x="1102351" y="2075008"/>
            <a:ext cx="2059686" cy="259623"/>
          </a:xfrm>
          <a:prstGeom prst="rect">
            <a:avLst/>
          </a:prstGeom>
          <a:noFill/>
        </p:spPr>
        <p:txBody>
          <a:bodyPr wrap="square" lIns="0" tIns="0" rIns="0" bIns="0" rtlCol="0" anchor="t" anchorCtr="0">
            <a:spAutoFit/>
          </a:bodyPr>
          <a:lstStyle/>
          <a:p>
            <a:pPr defTabSz="1282700" fontAlgn="auto">
              <a:spcBef>
                <a:spcPct val="20000"/>
              </a:spcBef>
              <a:spcAft>
                <a:spcPts val="0"/>
              </a:spcAft>
              <a:defRPr/>
            </a:pPr>
            <a:r>
              <a:rPr lang="zh-CN" altLang="en-US" sz="1685" b="1" dirty="0">
                <a:solidFill>
                  <a:schemeClr val="bg1">
                    <a:lumMod val="50000"/>
                  </a:schemeClr>
                </a:solidFill>
                <a:cs typeface="+mn-ea"/>
                <a:sym typeface="+mn-lt"/>
              </a:rPr>
              <a:t>单击编辑标题</a:t>
            </a:r>
            <a:endParaRPr lang="en-US" sz="1685" b="1" dirty="0">
              <a:solidFill>
                <a:schemeClr val="bg1">
                  <a:lumMod val="50000"/>
                </a:schemeClr>
              </a:solidFill>
              <a:cs typeface="+mn-ea"/>
              <a:sym typeface="+mn-lt"/>
            </a:endParaRPr>
          </a:p>
        </p:txBody>
      </p:sp>
      <p:sp>
        <p:nvSpPr>
          <p:cNvPr id="27" name="TextBox 13"/>
          <p:cNvSpPr txBox="1"/>
          <p:nvPr/>
        </p:nvSpPr>
        <p:spPr>
          <a:xfrm>
            <a:off x="1102351" y="4321595"/>
            <a:ext cx="2059686" cy="259623"/>
          </a:xfrm>
          <a:prstGeom prst="rect">
            <a:avLst/>
          </a:prstGeom>
          <a:noFill/>
        </p:spPr>
        <p:txBody>
          <a:bodyPr wrap="square" lIns="0" tIns="0" rIns="0" bIns="0" rtlCol="0" anchor="t" anchorCtr="0">
            <a:spAutoFit/>
          </a:bodyPr>
          <a:lstStyle/>
          <a:p>
            <a:pPr defTabSz="1282700" fontAlgn="auto">
              <a:spcBef>
                <a:spcPct val="20000"/>
              </a:spcBef>
              <a:spcAft>
                <a:spcPts val="0"/>
              </a:spcAft>
              <a:defRPr/>
            </a:pPr>
            <a:r>
              <a:rPr lang="zh-CN" altLang="en-US" sz="1685" b="1" dirty="0">
                <a:solidFill>
                  <a:schemeClr val="bg1">
                    <a:lumMod val="50000"/>
                  </a:schemeClr>
                </a:solidFill>
                <a:cs typeface="+mn-ea"/>
                <a:sym typeface="+mn-lt"/>
              </a:rPr>
              <a:t>单击编辑标题</a:t>
            </a:r>
            <a:endParaRPr lang="en-US" sz="1685" b="1" dirty="0">
              <a:solidFill>
                <a:schemeClr val="bg1">
                  <a:lumMod val="50000"/>
                </a:schemeClr>
              </a:solidFill>
              <a:cs typeface="+mn-ea"/>
              <a:sym typeface="+mn-lt"/>
            </a:endParaRPr>
          </a:p>
        </p:txBody>
      </p:sp>
      <p:cxnSp>
        <p:nvCxnSpPr>
          <p:cNvPr id="28" name="直接连接符 27"/>
          <p:cNvCxnSpPr/>
          <p:nvPr/>
        </p:nvCxnSpPr>
        <p:spPr>
          <a:xfrm>
            <a:off x="8783709" y="3942650"/>
            <a:ext cx="3021072"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810696" y="2463670"/>
            <a:ext cx="3173558" cy="681340"/>
          </a:xfrm>
          <a:prstGeom prst="rect">
            <a:avLst/>
          </a:prstGeom>
          <a:noFill/>
        </p:spPr>
        <p:txBody>
          <a:bodyPr wrap="square" lIns="0" tIns="0" rIns="0" bIns="0" rtlCol="0" anchor="t" anchorCtr="0">
            <a:spAutoFit/>
          </a:bodyPr>
          <a:lstStyle/>
          <a:p>
            <a:pPr defTabSz="1282700" fontAlgn="auto">
              <a:lnSpc>
                <a:spcPct val="150000"/>
              </a:lnSpc>
              <a:spcBef>
                <a:spcPct val="20000"/>
              </a:spcBef>
              <a:spcAft>
                <a:spcPts val="0"/>
              </a:spcAft>
              <a:defRPr/>
            </a:pPr>
            <a:r>
              <a:rPr lang="zh-CN" altLang="en-US" sz="1475" dirty="0">
                <a:solidFill>
                  <a:schemeClr val="bg1">
                    <a:lumMod val="50000"/>
                  </a:schemeClr>
                </a:solidFill>
                <a:cs typeface="+mn-ea"/>
                <a:sym typeface="+mn-lt"/>
              </a:rPr>
              <a:t>单击此处编辑您要的内容，建议您在展示时采用微软雅黑字体。</a:t>
            </a:r>
            <a:endParaRPr lang="en-US" altLang="zh-CN" sz="1475" dirty="0">
              <a:solidFill>
                <a:schemeClr val="bg1">
                  <a:lumMod val="50000"/>
                </a:schemeClr>
              </a:solidFill>
              <a:cs typeface="+mn-ea"/>
              <a:sym typeface="+mn-lt"/>
            </a:endParaRPr>
          </a:p>
        </p:txBody>
      </p:sp>
      <p:sp>
        <p:nvSpPr>
          <p:cNvPr id="30" name="矩形 29"/>
          <p:cNvSpPr/>
          <p:nvPr/>
        </p:nvSpPr>
        <p:spPr>
          <a:xfrm>
            <a:off x="8810696" y="4661986"/>
            <a:ext cx="3173558" cy="681340"/>
          </a:xfrm>
          <a:prstGeom prst="rect">
            <a:avLst/>
          </a:prstGeom>
          <a:noFill/>
        </p:spPr>
        <p:txBody>
          <a:bodyPr wrap="square" lIns="0" tIns="0" rIns="0" bIns="0" rtlCol="0" anchor="t" anchorCtr="0">
            <a:spAutoFit/>
          </a:bodyPr>
          <a:lstStyle/>
          <a:p>
            <a:pPr defTabSz="1282700" fontAlgn="auto">
              <a:lnSpc>
                <a:spcPct val="150000"/>
              </a:lnSpc>
              <a:spcBef>
                <a:spcPct val="20000"/>
              </a:spcBef>
              <a:spcAft>
                <a:spcPts val="0"/>
              </a:spcAft>
              <a:defRPr/>
            </a:pPr>
            <a:r>
              <a:rPr lang="zh-CN" altLang="en-US" sz="1475" dirty="0">
                <a:solidFill>
                  <a:schemeClr val="bg1">
                    <a:lumMod val="50000"/>
                  </a:schemeClr>
                </a:solidFill>
                <a:cs typeface="+mn-ea"/>
                <a:sym typeface="+mn-lt"/>
              </a:rPr>
              <a:t>单击此处编辑您要的内容，建议您在展示时采用微软雅黑字体。</a:t>
            </a:r>
            <a:endParaRPr lang="en-US" altLang="zh-CN" sz="1475" dirty="0">
              <a:solidFill>
                <a:schemeClr val="bg1">
                  <a:lumMod val="50000"/>
                </a:schemeClr>
              </a:solidFill>
              <a:cs typeface="+mn-ea"/>
              <a:sym typeface="+mn-lt"/>
            </a:endParaRPr>
          </a:p>
        </p:txBody>
      </p:sp>
      <p:sp>
        <p:nvSpPr>
          <p:cNvPr id="31" name="TextBox 13"/>
          <p:cNvSpPr txBox="1"/>
          <p:nvPr/>
        </p:nvSpPr>
        <p:spPr>
          <a:xfrm>
            <a:off x="8811192" y="2075008"/>
            <a:ext cx="2059686" cy="259623"/>
          </a:xfrm>
          <a:prstGeom prst="rect">
            <a:avLst/>
          </a:prstGeom>
          <a:noFill/>
        </p:spPr>
        <p:txBody>
          <a:bodyPr wrap="square" lIns="0" tIns="0" rIns="0" bIns="0" rtlCol="0" anchor="t" anchorCtr="0">
            <a:spAutoFit/>
          </a:bodyPr>
          <a:lstStyle/>
          <a:p>
            <a:pPr defTabSz="1282700" fontAlgn="auto">
              <a:spcBef>
                <a:spcPct val="20000"/>
              </a:spcBef>
              <a:spcAft>
                <a:spcPts val="0"/>
              </a:spcAft>
              <a:defRPr/>
            </a:pPr>
            <a:r>
              <a:rPr lang="zh-CN" altLang="en-US" sz="1685" b="1" dirty="0">
                <a:solidFill>
                  <a:schemeClr val="bg1">
                    <a:lumMod val="50000"/>
                  </a:schemeClr>
                </a:solidFill>
                <a:cs typeface="+mn-ea"/>
                <a:sym typeface="+mn-lt"/>
              </a:rPr>
              <a:t>单击编辑标题</a:t>
            </a:r>
            <a:endParaRPr lang="en-US" sz="1685" b="1" dirty="0">
              <a:solidFill>
                <a:schemeClr val="bg1">
                  <a:lumMod val="50000"/>
                </a:schemeClr>
              </a:solidFill>
              <a:cs typeface="+mn-ea"/>
              <a:sym typeface="+mn-lt"/>
            </a:endParaRPr>
          </a:p>
        </p:txBody>
      </p:sp>
      <p:sp>
        <p:nvSpPr>
          <p:cNvPr id="32" name="TextBox 13"/>
          <p:cNvSpPr txBox="1"/>
          <p:nvPr/>
        </p:nvSpPr>
        <p:spPr>
          <a:xfrm>
            <a:off x="8811192" y="4321595"/>
            <a:ext cx="2059686" cy="259623"/>
          </a:xfrm>
          <a:prstGeom prst="rect">
            <a:avLst/>
          </a:prstGeom>
          <a:noFill/>
        </p:spPr>
        <p:txBody>
          <a:bodyPr wrap="square" lIns="0" tIns="0" rIns="0" bIns="0" rtlCol="0" anchor="t" anchorCtr="0">
            <a:spAutoFit/>
          </a:bodyPr>
          <a:lstStyle/>
          <a:p>
            <a:pPr defTabSz="1282700" fontAlgn="auto">
              <a:spcBef>
                <a:spcPct val="20000"/>
              </a:spcBef>
              <a:spcAft>
                <a:spcPts val="0"/>
              </a:spcAft>
              <a:defRPr/>
            </a:pPr>
            <a:r>
              <a:rPr lang="zh-CN" altLang="en-US" sz="1685" b="1" dirty="0">
                <a:solidFill>
                  <a:schemeClr val="bg1">
                    <a:lumMod val="50000"/>
                  </a:schemeClr>
                </a:solidFill>
                <a:cs typeface="+mn-ea"/>
                <a:sym typeface="+mn-lt"/>
              </a:rPr>
              <a:t>单击编辑标题</a:t>
            </a:r>
            <a:endParaRPr lang="en-US" sz="1685" b="1" dirty="0">
              <a:solidFill>
                <a:schemeClr val="bg1">
                  <a:lumMod val="50000"/>
                </a:schemeClr>
              </a:solidFill>
              <a:cs typeface="+mn-ea"/>
              <a:sym typeface="+mn-lt"/>
            </a:endParaRPr>
          </a:p>
        </p:txBody>
      </p:sp>
      <p:grpSp>
        <p:nvGrpSpPr>
          <p:cNvPr id="33" name="组合 32"/>
          <p:cNvGrpSpPr/>
          <p:nvPr/>
        </p:nvGrpSpPr>
        <p:grpSpPr>
          <a:xfrm>
            <a:off x="5716399" y="3254754"/>
            <a:ext cx="1488881" cy="1488881"/>
            <a:chOff x="5419956" y="3086158"/>
            <a:chExt cx="1411757" cy="1411757"/>
          </a:xfrm>
        </p:grpSpPr>
        <p:sp>
          <p:nvSpPr>
            <p:cNvPr id="34" name="Oval 5@|1FFC:10921638|FBC:16777215|LFC:16777215|LBC:16777215"/>
            <p:cNvSpPr/>
            <p:nvPr/>
          </p:nvSpPr>
          <p:spPr>
            <a:xfrm>
              <a:off x="5419956" y="3086158"/>
              <a:ext cx="1411757" cy="1411757"/>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grpSp>
          <p:nvGrpSpPr>
            <p:cNvPr id="35" name="组合 34"/>
            <p:cNvGrpSpPr/>
            <p:nvPr/>
          </p:nvGrpSpPr>
          <p:grpSpPr>
            <a:xfrm>
              <a:off x="5780550" y="3583744"/>
              <a:ext cx="743741" cy="357462"/>
              <a:chOff x="6113463" y="5605463"/>
              <a:chExt cx="204787" cy="98426"/>
            </a:xfrm>
            <a:solidFill>
              <a:schemeClr val="tx1">
                <a:lumMod val="75000"/>
                <a:lumOff val="25000"/>
              </a:schemeClr>
            </a:solidFill>
          </p:grpSpPr>
          <p:sp>
            <p:nvSpPr>
              <p:cNvPr id="36" name="Freeform 391@|5FFC:0|FBC:0|LFC:0|LBC:16777215"/>
              <p:cNvSpPr/>
              <p:nvPr/>
            </p:nvSpPr>
            <p:spPr bwMode="auto">
              <a:xfrm>
                <a:off x="6259513" y="5632451"/>
                <a:ext cx="58737" cy="71438"/>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37" name="Freeform 392@|5FFC:0|FBC:0|LFC:0|LBC:16777215"/>
              <p:cNvSpPr/>
              <p:nvPr/>
            </p:nvSpPr>
            <p:spPr bwMode="auto">
              <a:xfrm>
                <a:off x="6113463" y="5632451"/>
                <a:ext cx="57150" cy="71438"/>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38" name="Freeform 393@|5FFC:0|FBC:0|LFC:0|LBC:16777215"/>
              <p:cNvSpPr/>
              <p:nvPr/>
            </p:nvSpPr>
            <p:spPr bwMode="auto">
              <a:xfrm>
                <a:off x="6159500" y="5605463"/>
                <a:ext cx="112712" cy="98425"/>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sp>
        <p:nvSpPr>
          <p:cNvPr id="3" name="文本占位符 2"/>
          <p:cNvSpPr>
            <a:spLocks noGrp="1"/>
          </p:cNvSpPr>
          <p:nvPr>
            <p:ph type="body" sz="quarter" idx="13"/>
          </p:nvPr>
        </p:nvSpPr>
        <p:spPr>
          <a:xfrm>
            <a:off x="1748791" y="448322"/>
            <a:ext cx="3168922" cy="503560"/>
          </a:xfrm>
        </p:spPr>
        <p:txBody>
          <a:bodyPr/>
          <a:lstStyle/>
          <a:p>
            <a:r>
              <a:rPr lang="zh-CN" altLang="en-US" dirty="0">
                <a:cs typeface="+mn-ea"/>
                <a:sym typeface="+mn-lt"/>
              </a:rPr>
              <a:t>点击输入标题内容</a:t>
            </a:r>
          </a:p>
        </p:txBody>
      </p:sp>
      <p:pic>
        <p:nvPicPr>
          <p:cNvPr id="2" name="图片 1"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14:presetBounceEnd="48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48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48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14:presetBounceEnd="48000">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14:bounceEnd="48000">
                                          <p:cBhvr additive="base">
                                            <p:cTn id="15" dur="500" fill="hold"/>
                                            <p:tgtEl>
                                              <p:spTgt spid="12"/>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14:presetBounceEnd="48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48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48000">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300" fill="hold"/>
                                            <p:tgtEl>
                                              <p:spTgt spid="33"/>
                                            </p:tgtEl>
                                            <p:attrNameLst>
                                              <p:attrName>ppt_w</p:attrName>
                                            </p:attrNameLst>
                                          </p:cBhvr>
                                          <p:tavLst>
                                            <p:tav tm="0">
                                              <p:val>
                                                <p:fltVal val="0"/>
                                              </p:val>
                                            </p:tav>
                                            <p:tav tm="100000">
                                              <p:val>
                                                <p:strVal val="#ppt_w"/>
                                              </p:val>
                                            </p:tav>
                                          </p:tavLst>
                                        </p:anim>
                                        <p:anim calcmode="lin" valueType="num">
                                          <p:cBhvr>
                                            <p:cTn id="25" dur="300" fill="hold"/>
                                            <p:tgtEl>
                                              <p:spTgt spid="33"/>
                                            </p:tgtEl>
                                            <p:attrNameLst>
                                              <p:attrName>ppt_h</p:attrName>
                                            </p:attrNameLst>
                                          </p:cBhvr>
                                          <p:tavLst>
                                            <p:tav tm="0">
                                              <p:val>
                                                <p:fltVal val="0"/>
                                              </p:val>
                                            </p:tav>
                                            <p:tav tm="100000">
                                              <p:val>
                                                <p:strVal val="#ppt_h"/>
                                              </p:val>
                                            </p:tav>
                                          </p:tavLst>
                                        </p:anim>
                                        <p:animEffect transition="in" filter="fade">
                                          <p:cBhvr>
                                            <p:cTn id="26" dur="300"/>
                                            <p:tgtEl>
                                              <p:spTgt spid="33"/>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00"/>
                                            <p:tgtEl>
                                              <p:spTgt spid="2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right)">
                                          <p:cBhvr>
                                            <p:cTn id="33" dur="500"/>
                                            <p:tgtEl>
                                              <p:spTgt spid="2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right)">
                                          <p:cBhvr>
                                            <p:cTn id="39" dur="500"/>
                                            <p:tgtEl>
                                              <p:spTgt spid="2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right)">
                                          <p:cBhvr>
                                            <p:cTn id="42" dur="500"/>
                                            <p:tgtEl>
                                              <p:spTgt spid="27"/>
                                            </p:tgtEl>
                                          </p:cBhvr>
                                        </p:animEffect>
                                      </p:childTnLst>
                                    </p:cTn>
                                  </p:par>
                                  <p:par>
                                    <p:cTn id="43" presetID="22" presetClass="entr" presetSubtype="8"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P spid="30" grpId="0"/>
          <p:bldP spid="31"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300" fill="hold"/>
                                            <p:tgtEl>
                                              <p:spTgt spid="33"/>
                                            </p:tgtEl>
                                            <p:attrNameLst>
                                              <p:attrName>ppt_w</p:attrName>
                                            </p:attrNameLst>
                                          </p:cBhvr>
                                          <p:tavLst>
                                            <p:tav tm="0">
                                              <p:val>
                                                <p:fltVal val="0"/>
                                              </p:val>
                                            </p:tav>
                                            <p:tav tm="100000">
                                              <p:val>
                                                <p:strVal val="#ppt_w"/>
                                              </p:val>
                                            </p:tav>
                                          </p:tavLst>
                                        </p:anim>
                                        <p:anim calcmode="lin" valueType="num">
                                          <p:cBhvr>
                                            <p:cTn id="25" dur="300" fill="hold"/>
                                            <p:tgtEl>
                                              <p:spTgt spid="33"/>
                                            </p:tgtEl>
                                            <p:attrNameLst>
                                              <p:attrName>ppt_h</p:attrName>
                                            </p:attrNameLst>
                                          </p:cBhvr>
                                          <p:tavLst>
                                            <p:tav tm="0">
                                              <p:val>
                                                <p:fltVal val="0"/>
                                              </p:val>
                                            </p:tav>
                                            <p:tav tm="100000">
                                              <p:val>
                                                <p:strVal val="#ppt_h"/>
                                              </p:val>
                                            </p:tav>
                                          </p:tavLst>
                                        </p:anim>
                                        <p:animEffect transition="in" filter="fade">
                                          <p:cBhvr>
                                            <p:cTn id="26" dur="300"/>
                                            <p:tgtEl>
                                              <p:spTgt spid="33"/>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00"/>
                                            <p:tgtEl>
                                              <p:spTgt spid="2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right)">
                                          <p:cBhvr>
                                            <p:cTn id="33" dur="500"/>
                                            <p:tgtEl>
                                              <p:spTgt spid="2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right)">
                                          <p:cBhvr>
                                            <p:cTn id="39" dur="500"/>
                                            <p:tgtEl>
                                              <p:spTgt spid="2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right)">
                                          <p:cBhvr>
                                            <p:cTn id="42" dur="500"/>
                                            <p:tgtEl>
                                              <p:spTgt spid="27"/>
                                            </p:tgtEl>
                                          </p:cBhvr>
                                        </p:animEffect>
                                      </p:childTnLst>
                                    </p:cTn>
                                  </p:par>
                                  <p:par>
                                    <p:cTn id="43" presetID="22" presetClass="entr" presetSubtype="8"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P spid="30" grpId="0"/>
          <p:bldP spid="31" grpId="0"/>
          <p:bldP spid="32"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779506" y="3139091"/>
            <a:ext cx="1944993" cy="893826"/>
            <a:chOff x="737537" y="2574925"/>
            <a:chExt cx="1844675" cy="847725"/>
          </a:xfrm>
          <a:solidFill>
            <a:schemeClr val="tx1">
              <a:lumMod val="65000"/>
              <a:lumOff val="35000"/>
            </a:schemeClr>
          </a:solidFill>
          <a:effectLst>
            <a:outerShdw blurRad="419100" dist="419100" dir="5400000" algn="ctr" rotWithShape="0">
              <a:srgbClr val="000000">
                <a:alpha val="43137"/>
              </a:srgbClr>
            </a:outerShdw>
          </a:effectLst>
        </p:grpSpPr>
        <p:sp>
          <p:nvSpPr>
            <p:cNvPr id="7" name="Freeform 5"/>
            <p:cNvSpPr/>
            <p:nvPr/>
          </p:nvSpPr>
          <p:spPr bwMode="auto">
            <a:xfrm>
              <a:off x="737537"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8" name="Freeform 6"/>
            <p:cNvSpPr/>
            <p:nvPr/>
          </p:nvSpPr>
          <p:spPr bwMode="auto">
            <a:xfrm>
              <a:off x="1537637"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28" name="Group 27"/>
          <p:cNvGrpSpPr/>
          <p:nvPr/>
        </p:nvGrpSpPr>
        <p:grpSpPr>
          <a:xfrm>
            <a:off x="2615699" y="4004462"/>
            <a:ext cx="1943319" cy="950737"/>
            <a:chOff x="2479024" y="3395663"/>
            <a:chExt cx="1843087" cy="901700"/>
          </a:xfrm>
          <a:solidFill>
            <a:srgbClr val="0070C0"/>
          </a:solidFill>
          <a:effectLst>
            <a:outerShdw blurRad="419100" dist="419100" dir="5400000" algn="ctr" rotWithShape="0">
              <a:srgbClr val="000000">
                <a:alpha val="43137"/>
              </a:srgbClr>
            </a:outerShdw>
          </a:effectLst>
        </p:grpSpPr>
        <p:sp>
          <p:nvSpPr>
            <p:cNvPr id="9" name="Freeform 7"/>
            <p:cNvSpPr/>
            <p:nvPr/>
          </p:nvSpPr>
          <p:spPr bwMode="auto">
            <a:xfrm>
              <a:off x="2479024"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0" name="Freeform 8"/>
            <p:cNvSpPr/>
            <p:nvPr/>
          </p:nvSpPr>
          <p:spPr bwMode="auto">
            <a:xfrm>
              <a:off x="3317224"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29" name="Group 28"/>
          <p:cNvGrpSpPr/>
          <p:nvPr/>
        </p:nvGrpSpPr>
        <p:grpSpPr>
          <a:xfrm>
            <a:off x="4559018" y="3139091"/>
            <a:ext cx="1944993" cy="893826"/>
            <a:chOff x="4322111" y="2574925"/>
            <a:chExt cx="1844675" cy="847725"/>
          </a:xfrm>
          <a:solidFill>
            <a:schemeClr val="tx1">
              <a:lumMod val="65000"/>
              <a:lumOff val="35000"/>
            </a:schemeClr>
          </a:solidFill>
          <a:effectLst>
            <a:outerShdw blurRad="419100" dist="419100" dir="5400000" algn="ctr" rotWithShape="0">
              <a:srgbClr val="000000">
                <a:alpha val="43137"/>
              </a:srgbClr>
            </a:outerShdw>
          </a:effectLst>
        </p:grpSpPr>
        <p:sp>
          <p:nvSpPr>
            <p:cNvPr id="11" name="Freeform 5"/>
            <p:cNvSpPr/>
            <p:nvPr/>
          </p:nvSpPr>
          <p:spPr bwMode="auto">
            <a:xfrm>
              <a:off x="4322111"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2" name="Freeform 6"/>
            <p:cNvSpPr/>
            <p:nvPr/>
          </p:nvSpPr>
          <p:spPr bwMode="auto">
            <a:xfrm>
              <a:off x="5122211"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30" name="Group 29"/>
          <p:cNvGrpSpPr/>
          <p:nvPr/>
        </p:nvGrpSpPr>
        <p:grpSpPr>
          <a:xfrm>
            <a:off x="6395211" y="4004462"/>
            <a:ext cx="1943319" cy="950737"/>
            <a:chOff x="6063598" y="3395663"/>
            <a:chExt cx="1843087" cy="901700"/>
          </a:xfrm>
          <a:solidFill>
            <a:srgbClr val="0070C0"/>
          </a:solidFill>
          <a:effectLst>
            <a:outerShdw blurRad="419100" dist="419100" dir="5400000" algn="ctr" rotWithShape="0">
              <a:srgbClr val="000000">
                <a:alpha val="43137"/>
              </a:srgbClr>
            </a:outerShdw>
          </a:effectLst>
        </p:grpSpPr>
        <p:sp>
          <p:nvSpPr>
            <p:cNvPr id="13" name="Freeform 7"/>
            <p:cNvSpPr/>
            <p:nvPr/>
          </p:nvSpPr>
          <p:spPr bwMode="auto">
            <a:xfrm>
              <a:off x="6063598"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4" name="Freeform 8"/>
            <p:cNvSpPr/>
            <p:nvPr/>
          </p:nvSpPr>
          <p:spPr bwMode="auto">
            <a:xfrm>
              <a:off x="6901798"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31" name="Group 30"/>
          <p:cNvGrpSpPr/>
          <p:nvPr/>
        </p:nvGrpSpPr>
        <p:grpSpPr>
          <a:xfrm>
            <a:off x="8295014" y="3139091"/>
            <a:ext cx="1944993" cy="893826"/>
            <a:chOff x="7865413" y="2574925"/>
            <a:chExt cx="1844675" cy="847725"/>
          </a:xfrm>
          <a:solidFill>
            <a:schemeClr val="tx1">
              <a:lumMod val="65000"/>
              <a:lumOff val="35000"/>
            </a:schemeClr>
          </a:solidFill>
          <a:effectLst>
            <a:outerShdw blurRad="419100" dist="419100" dir="5400000" algn="ctr" rotWithShape="0">
              <a:srgbClr val="000000">
                <a:alpha val="43137"/>
              </a:srgbClr>
            </a:outerShdw>
          </a:effectLst>
        </p:grpSpPr>
        <p:sp>
          <p:nvSpPr>
            <p:cNvPr id="15" name="Freeform 5"/>
            <p:cNvSpPr/>
            <p:nvPr/>
          </p:nvSpPr>
          <p:spPr bwMode="auto">
            <a:xfrm>
              <a:off x="7865413"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6" name="Freeform 6"/>
            <p:cNvSpPr/>
            <p:nvPr/>
          </p:nvSpPr>
          <p:spPr bwMode="auto">
            <a:xfrm>
              <a:off x="8665513"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32" name="Group 31"/>
          <p:cNvGrpSpPr/>
          <p:nvPr/>
        </p:nvGrpSpPr>
        <p:grpSpPr>
          <a:xfrm>
            <a:off x="10131207" y="4004462"/>
            <a:ext cx="1943319" cy="950737"/>
            <a:chOff x="9606900" y="3395663"/>
            <a:chExt cx="1843087" cy="901700"/>
          </a:xfrm>
          <a:solidFill>
            <a:srgbClr val="0070C0"/>
          </a:solidFill>
          <a:effectLst>
            <a:outerShdw blurRad="419100" dist="419100" dir="5400000" algn="ctr" rotWithShape="0">
              <a:srgbClr val="000000">
                <a:alpha val="43137"/>
              </a:srgbClr>
            </a:outerShdw>
          </a:effectLst>
        </p:grpSpPr>
        <p:sp>
          <p:nvSpPr>
            <p:cNvPr id="17" name="Freeform 7"/>
            <p:cNvSpPr/>
            <p:nvPr/>
          </p:nvSpPr>
          <p:spPr bwMode="auto">
            <a:xfrm>
              <a:off x="9606900"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8" name="Freeform 8"/>
            <p:cNvSpPr/>
            <p:nvPr/>
          </p:nvSpPr>
          <p:spPr bwMode="auto">
            <a:xfrm>
              <a:off x="10445100"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sp>
        <p:nvSpPr>
          <p:cNvPr id="21" name="Freeform 20"/>
          <p:cNvSpPr/>
          <p:nvPr/>
        </p:nvSpPr>
        <p:spPr>
          <a:xfrm>
            <a:off x="1140208" y="3800246"/>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d</a:t>
            </a:r>
          </a:p>
        </p:txBody>
      </p:sp>
      <p:sp>
        <p:nvSpPr>
          <p:cNvPr id="22" name="Freeform 21"/>
          <p:cNvSpPr/>
          <p:nvPr/>
        </p:nvSpPr>
        <p:spPr>
          <a:xfrm>
            <a:off x="2977805" y="3075175"/>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H</a:t>
            </a:r>
          </a:p>
        </p:txBody>
      </p:sp>
      <p:sp>
        <p:nvSpPr>
          <p:cNvPr id="23" name="Freeform 22"/>
          <p:cNvSpPr/>
          <p:nvPr/>
        </p:nvSpPr>
        <p:spPr>
          <a:xfrm>
            <a:off x="4925587" y="3800246"/>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X</a:t>
            </a:r>
          </a:p>
        </p:txBody>
      </p:sp>
      <p:sp>
        <p:nvSpPr>
          <p:cNvPr id="24" name="Freeform 23"/>
          <p:cNvSpPr/>
          <p:nvPr/>
        </p:nvSpPr>
        <p:spPr>
          <a:xfrm>
            <a:off x="6763183" y="3075175"/>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C</a:t>
            </a:r>
          </a:p>
        </p:txBody>
      </p:sp>
      <p:sp>
        <p:nvSpPr>
          <p:cNvPr id="25" name="Freeform 24"/>
          <p:cNvSpPr/>
          <p:nvPr/>
        </p:nvSpPr>
        <p:spPr>
          <a:xfrm>
            <a:off x="8633326" y="3800246"/>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V</a:t>
            </a:r>
          </a:p>
        </p:txBody>
      </p:sp>
      <p:sp>
        <p:nvSpPr>
          <p:cNvPr id="26" name="Freeform 25"/>
          <p:cNvSpPr/>
          <p:nvPr/>
        </p:nvSpPr>
        <p:spPr>
          <a:xfrm>
            <a:off x="10470922" y="3075175"/>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B</a:t>
            </a:r>
          </a:p>
        </p:txBody>
      </p:sp>
      <p:sp>
        <p:nvSpPr>
          <p:cNvPr id="33" name="Rectangle 32"/>
          <p:cNvSpPr/>
          <p:nvPr/>
        </p:nvSpPr>
        <p:spPr>
          <a:xfrm>
            <a:off x="467624" y="5498669"/>
            <a:ext cx="2356755" cy="1506451"/>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亮亮图文旗舰店</a:t>
            </a:r>
          </a:p>
          <a:p>
            <a:pPr algn="ctr">
              <a:lnSpc>
                <a:spcPct val="150000"/>
              </a:lnSpc>
            </a:pPr>
            <a:r>
              <a:rPr lang="en-US" altLang="zh-CN" sz="1265" dirty="0">
                <a:solidFill>
                  <a:srgbClr val="4A4A4A"/>
                </a:solidFill>
                <a:latin typeface="Source Sans Pro" panose="020B0503030403020204" charset="0"/>
              </a:rPr>
              <a:t>https://liangliangtuwen.tmall.com</a:t>
            </a:r>
          </a:p>
        </p:txBody>
      </p:sp>
      <p:sp>
        <p:nvSpPr>
          <p:cNvPr id="34" name="Rectangle 33"/>
          <p:cNvSpPr/>
          <p:nvPr/>
        </p:nvSpPr>
        <p:spPr>
          <a:xfrm>
            <a:off x="2326407" y="1606008"/>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5" name="Rectangle 34"/>
          <p:cNvSpPr/>
          <p:nvPr/>
        </p:nvSpPr>
        <p:spPr>
          <a:xfrm>
            <a:off x="4255364" y="5498669"/>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6" name="Rectangle 35"/>
          <p:cNvSpPr/>
          <p:nvPr/>
        </p:nvSpPr>
        <p:spPr>
          <a:xfrm>
            <a:off x="6114148" y="1606008"/>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7" name="Rectangle 36"/>
          <p:cNvSpPr/>
          <p:nvPr/>
        </p:nvSpPr>
        <p:spPr>
          <a:xfrm>
            <a:off x="7977828" y="5498669"/>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8" name="Rectangle 37"/>
          <p:cNvSpPr/>
          <p:nvPr/>
        </p:nvSpPr>
        <p:spPr>
          <a:xfrm>
            <a:off x="9836613" y="1606008"/>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9" name="Freeform 38"/>
          <p:cNvSpPr/>
          <p:nvPr/>
        </p:nvSpPr>
        <p:spPr>
          <a:xfrm>
            <a:off x="1535220" y="4812655"/>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01</a:t>
            </a:r>
          </a:p>
        </p:txBody>
      </p:sp>
      <p:sp>
        <p:nvSpPr>
          <p:cNvPr id="40" name="Freeform 39"/>
          <p:cNvSpPr/>
          <p:nvPr/>
        </p:nvSpPr>
        <p:spPr>
          <a:xfrm>
            <a:off x="5314732" y="4812655"/>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03</a:t>
            </a:r>
          </a:p>
        </p:txBody>
      </p:sp>
      <p:sp>
        <p:nvSpPr>
          <p:cNvPr id="41" name="Freeform 40"/>
          <p:cNvSpPr/>
          <p:nvPr/>
        </p:nvSpPr>
        <p:spPr>
          <a:xfrm>
            <a:off x="9027786" y="4812655"/>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05</a:t>
            </a:r>
          </a:p>
        </p:txBody>
      </p:sp>
      <p:sp>
        <p:nvSpPr>
          <p:cNvPr id="42" name="Freeform 41"/>
          <p:cNvSpPr/>
          <p:nvPr/>
        </p:nvSpPr>
        <p:spPr>
          <a:xfrm>
            <a:off x="3368909" y="2862312"/>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02</a:t>
            </a:r>
          </a:p>
        </p:txBody>
      </p:sp>
      <p:sp>
        <p:nvSpPr>
          <p:cNvPr id="43" name="Freeform 42"/>
          <p:cNvSpPr/>
          <p:nvPr/>
        </p:nvSpPr>
        <p:spPr>
          <a:xfrm>
            <a:off x="7157643" y="2862312"/>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04</a:t>
            </a:r>
          </a:p>
        </p:txBody>
      </p:sp>
      <p:sp>
        <p:nvSpPr>
          <p:cNvPr id="44" name="Freeform 43"/>
          <p:cNvSpPr/>
          <p:nvPr/>
        </p:nvSpPr>
        <p:spPr>
          <a:xfrm>
            <a:off x="10882470" y="2862312"/>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06</a:t>
            </a:r>
          </a:p>
        </p:txBody>
      </p:sp>
      <p:sp>
        <p:nvSpPr>
          <p:cNvPr id="2" name="文本占位符 1"/>
          <p:cNvSpPr>
            <a:spLocks noGrp="1"/>
          </p:cNvSpPr>
          <p:nvPr>
            <p:ph type="body" sz="quarter" idx="13"/>
          </p:nvPr>
        </p:nvSpPr>
        <p:spPr/>
        <p:txBody>
          <a:bodyPr/>
          <a:lstStyle/>
          <a:p>
            <a:r>
              <a:rPr lang="zh-CN" altLang="en-US" dirty="0"/>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t>46</a:t>
            </a:fld>
            <a:endParaRPr lang="zh-CN" altLang="en-US"/>
          </a:p>
        </p:txBody>
      </p:sp>
      <p:pic>
        <p:nvPicPr>
          <p:cNvPr id="4" name="图片 3"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25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50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nodeType="withEffect">
                                  <p:stCondLst>
                                    <p:cond delay="75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nodeType="withEffect">
                                  <p:stCondLst>
                                    <p:cond delay="10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125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fill="hold"/>
                                        <p:tgtEl>
                                          <p:spTgt spid="21"/>
                                        </p:tgtEl>
                                        <p:attrNameLst>
                                          <p:attrName>ppt_x</p:attrName>
                                        </p:attrNameLst>
                                      </p:cBhvr>
                                      <p:tavLst>
                                        <p:tav tm="0">
                                          <p:val>
                                            <p:strVal val="#ppt_x"/>
                                          </p:val>
                                        </p:tav>
                                        <p:tav tm="100000">
                                          <p:val>
                                            <p:strVal val="#ppt_x"/>
                                          </p:val>
                                        </p:tav>
                                      </p:tavLst>
                                    </p:anim>
                                    <p:anim calcmode="lin" valueType="num">
                                      <p:cBhvr additive="base">
                                        <p:cTn id="26" dur="10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1" decel="100000" fill="hold" grpId="0" nodeType="withEffect">
                                  <p:stCondLst>
                                    <p:cond delay="75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000" fill="hold"/>
                                        <p:tgtEl>
                                          <p:spTgt spid="22"/>
                                        </p:tgtEl>
                                        <p:attrNameLst>
                                          <p:attrName>ppt_x</p:attrName>
                                        </p:attrNameLst>
                                      </p:cBhvr>
                                      <p:tavLst>
                                        <p:tav tm="0">
                                          <p:val>
                                            <p:strVal val="#ppt_x"/>
                                          </p:val>
                                        </p:tav>
                                        <p:tav tm="100000">
                                          <p:val>
                                            <p:strVal val="#ppt_x"/>
                                          </p:val>
                                        </p:tav>
                                      </p:tavLst>
                                    </p:anim>
                                    <p:anim calcmode="lin" valueType="num">
                                      <p:cBhvr additive="base">
                                        <p:cTn id="30" dur="1000" fill="hold"/>
                                        <p:tgtEl>
                                          <p:spTgt spid="22"/>
                                        </p:tgtEl>
                                        <p:attrNameLst>
                                          <p:attrName>ppt_y</p:attrName>
                                        </p:attrNameLst>
                                      </p:cBhvr>
                                      <p:tavLst>
                                        <p:tav tm="0">
                                          <p:val>
                                            <p:strVal val="0-#ppt_h/2"/>
                                          </p:val>
                                        </p:tav>
                                        <p:tav tm="100000">
                                          <p:val>
                                            <p:strVal val="#ppt_y"/>
                                          </p:val>
                                        </p:tav>
                                      </p:tavLst>
                                    </p:anim>
                                  </p:childTnLst>
                                </p:cTn>
                              </p:par>
                              <p:par>
                                <p:cTn id="31" presetID="2" presetClass="entr" presetSubtype="4" decel="100000" fill="hold" grpId="0" nodeType="withEffect">
                                  <p:stCondLst>
                                    <p:cond delay="100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000" fill="hold"/>
                                        <p:tgtEl>
                                          <p:spTgt spid="23"/>
                                        </p:tgtEl>
                                        <p:attrNameLst>
                                          <p:attrName>ppt_x</p:attrName>
                                        </p:attrNameLst>
                                      </p:cBhvr>
                                      <p:tavLst>
                                        <p:tav tm="0">
                                          <p:val>
                                            <p:strVal val="#ppt_x"/>
                                          </p:val>
                                        </p:tav>
                                        <p:tav tm="100000">
                                          <p:val>
                                            <p:strVal val="#ppt_x"/>
                                          </p:val>
                                        </p:tav>
                                      </p:tavLst>
                                    </p:anim>
                                    <p:anim calcmode="lin" valueType="num">
                                      <p:cBhvr additive="base">
                                        <p:cTn id="34" dur="10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1" decel="100000" fill="hold" grpId="0" nodeType="withEffect">
                                  <p:stCondLst>
                                    <p:cond delay="125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000" fill="hold"/>
                                        <p:tgtEl>
                                          <p:spTgt spid="24"/>
                                        </p:tgtEl>
                                        <p:attrNameLst>
                                          <p:attrName>ppt_x</p:attrName>
                                        </p:attrNameLst>
                                      </p:cBhvr>
                                      <p:tavLst>
                                        <p:tav tm="0">
                                          <p:val>
                                            <p:strVal val="#ppt_x"/>
                                          </p:val>
                                        </p:tav>
                                        <p:tav tm="100000">
                                          <p:val>
                                            <p:strVal val="#ppt_x"/>
                                          </p:val>
                                        </p:tav>
                                      </p:tavLst>
                                    </p:anim>
                                    <p:anim calcmode="lin" valueType="num">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2" presetClass="entr" presetSubtype="4" decel="100000" fill="hold" grpId="0" nodeType="withEffect">
                                  <p:stCondLst>
                                    <p:cond delay="150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1000" fill="hold"/>
                                        <p:tgtEl>
                                          <p:spTgt spid="25"/>
                                        </p:tgtEl>
                                        <p:attrNameLst>
                                          <p:attrName>ppt_x</p:attrName>
                                        </p:attrNameLst>
                                      </p:cBhvr>
                                      <p:tavLst>
                                        <p:tav tm="0">
                                          <p:val>
                                            <p:strVal val="#ppt_x"/>
                                          </p:val>
                                        </p:tav>
                                        <p:tav tm="100000">
                                          <p:val>
                                            <p:strVal val="#ppt_x"/>
                                          </p:val>
                                        </p:tav>
                                      </p:tavLst>
                                    </p:anim>
                                    <p:anim calcmode="lin" valueType="num">
                                      <p:cBhvr additive="base">
                                        <p:cTn id="42" dur="10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1" decel="100000" fill="hold" grpId="0" nodeType="withEffect">
                                  <p:stCondLst>
                                    <p:cond delay="175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1000" fill="hold"/>
                                        <p:tgtEl>
                                          <p:spTgt spid="26"/>
                                        </p:tgtEl>
                                        <p:attrNameLst>
                                          <p:attrName>ppt_x</p:attrName>
                                        </p:attrNameLst>
                                      </p:cBhvr>
                                      <p:tavLst>
                                        <p:tav tm="0">
                                          <p:val>
                                            <p:strVal val="#ppt_x"/>
                                          </p:val>
                                        </p:tav>
                                        <p:tav tm="100000">
                                          <p:val>
                                            <p:strVal val="#ppt_x"/>
                                          </p:val>
                                        </p:tav>
                                      </p:tavLst>
                                    </p:anim>
                                    <p:anim calcmode="lin" valueType="num">
                                      <p:cBhvr additive="base">
                                        <p:cTn id="46" dur="1000" fill="hold"/>
                                        <p:tgtEl>
                                          <p:spTgt spid="26"/>
                                        </p:tgtEl>
                                        <p:attrNameLst>
                                          <p:attrName>ppt_y</p:attrName>
                                        </p:attrNameLst>
                                      </p:cBhvr>
                                      <p:tavLst>
                                        <p:tav tm="0">
                                          <p:val>
                                            <p:strVal val="0-#ppt_h/2"/>
                                          </p:val>
                                        </p:tav>
                                        <p:tav tm="100000">
                                          <p:val>
                                            <p:strVal val="#ppt_y"/>
                                          </p:val>
                                        </p:tav>
                                      </p:tavLst>
                                    </p:anim>
                                  </p:childTnLst>
                                </p:cTn>
                              </p:par>
                              <p:par>
                                <p:cTn id="47" presetID="10" presetClass="entr" presetSubtype="0" fill="hold" grpId="0" nodeType="withEffect">
                                  <p:stCondLst>
                                    <p:cond delay="275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250"/>
                                        <p:tgtEl>
                                          <p:spTgt spid="33"/>
                                        </p:tgtEl>
                                      </p:cBhvr>
                                    </p:animEffect>
                                  </p:childTnLst>
                                </p:cTn>
                              </p:par>
                              <p:par>
                                <p:cTn id="50" presetID="10" presetClass="entr" presetSubtype="0" fill="hold" grpId="0" nodeType="withEffect">
                                  <p:stCondLst>
                                    <p:cond delay="275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10" presetClass="entr" presetSubtype="0" fill="hold" grpId="0" nodeType="withEffect">
                                  <p:stCondLst>
                                    <p:cond delay="275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250"/>
                                        <p:tgtEl>
                                          <p:spTgt spid="35"/>
                                        </p:tgtEl>
                                      </p:cBhvr>
                                    </p:animEffect>
                                  </p:childTnLst>
                                </p:cTn>
                              </p:par>
                              <p:par>
                                <p:cTn id="56" presetID="10" presetClass="entr" presetSubtype="0" fill="hold" grpId="0" nodeType="withEffect">
                                  <p:stCondLst>
                                    <p:cond delay="275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250"/>
                                        <p:tgtEl>
                                          <p:spTgt spid="36"/>
                                        </p:tgtEl>
                                      </p:cBhvr>
                                    </p:animEffect>
                                  </p:childTnLst>
                                </p:cTn>
                              </p:par>
                              <p:par>
                                <p:cTn id="59" presetID="10" presetClass="entr" presetSubtype="0" fill="hold" grpId="0" nodeType="withEffect">
                                  <p:stCondLst>
                                    <p:cond delay="275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250"/>
                                        <p:tgtEl>
                                          <p:spTgt spid="37"/>
                                        </p:tgtEl>
                                      </p:cBhvr>
                                    </p:animEffect>
                                  </p:childTnLst>
                                </p:cTn>
                              </p:par>
                              <p:par>
                                <p:cTn id="62" presetID="10" presetClass="entr" presetSubtype="0" fill="hold" grpId="0" nodeType="withEffect">
                                  <p:stCondLst>
                                    <p:cond delay="275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250"/>
                                        <p:tgtEl>
                                          <p:spTgt spid="38"/>
                                        </p:tgtEl>
                                      </p:cBhvr>
                                    </p:animEffect>
                                  </p:childTnLst>
                                </p:cTn>
                              </p:par>
                              <p:par>
                                <p:cTn id="65" presetID="10" presetClass="entr" presetSubtype="0" fill="hold" grpId="0" nodeType="withEffect">
                                  <p:stCondLst>
                                    <p:cond delay="275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grpId="0" nodeType="withEffect">
                                  <p:stCondLst>
                                    <p:cond delay="275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275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par>
                                <p:cTn id="74" presetID="10" presetClass="entr" presetSubtype="0" fill="hold" grpId="0" nodeType="withEffect">
                                  <p:stCondLst>
                                    <p:cond delay="275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500"/>
                                        <p:tgtEl>
                                          <p:spTgt spid="42"/>
                                        </p:tgtEl>
                                      </p:cBhvr>
                                    </p:animEffect>
                                  </p:childTnLst>
                                </p:cTn>
                              </p:par>
                              <p:par>
                                <p:cTn id="77" presetID="10" presetClass="entr" presetSubtype="0" fill="hold" grpId="0" nodeType="withEffect">
                                  <p:stCondLst>
                                    <p:cond delay="275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par>
                                <p:cTn id="80" presetID="10" presetClass="entr" presetSubtype="0" fill="hold" grpId="0" nodeType="withEffect">
                                  <p:stCondLst>
                                    <p:cond delay="275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P spid="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7943450" y="2605396"/>
            <a:ext cx="2367616" cy="2500100"/>
            <a:chOff x="7531983" y="2470212"/>
            <a:chExt cx="2245500" cy="2371151"/>
          </a:xfrm>
          <a:solidFill>
            <a:srgbClr val="0070C0"/>
          </a:solidFill>
          <a:effectLst>
            <a:outerShdw blurRad="419100" dist="419100" dir="5400000" algn="ctr" rotWithShape="0">
              <a:srgbClr val="000000">
                <a:alpha val="43137"/>
              </a:srgbClr>
            </a:outerShdw>
          </a:effectLst>
        </p:grpSpPr>
        <p:sp>
          <p:nvSpPr>
            <p:cNvPr id="5" name="Freeform 5"/>
            <p:cNvSpPr/>
            <p:nvPr/>
          </p:nvSpPr>
          <p:spPr bwMode="auto">
            <a:xfrm rot="900000">
              <a:off x="7531983" y="2508718"/>
              <a:ext cx="2245500" cy="2332645"/>
            </a:xfrm>
            <a:custGeom>
              <a:avLst/>
              <a:gdLst>
                <a:gd name="T0" fmla="*/ 267 w 468"/>
                <a:gd name="T1" fmla="*/ 141 h 485"/>
                <a:gd name="T2" fmla="*/ 248 w 468"/>
                <a:gd name="T3" fmla="*/ 192 h 485"/>
                <a:gd name="T4" fmla="*/ 195 w 468"/>
                <a:gd name="T5" fmla="*/ 218 h 485"/>
                <a:gd name="T6" fmla="*/ 49 w 468"/>
                <a:gd name="T7" fmla="*/ 250 h 485"/>
                <a:gd name="T8" fmla="*/ 56 w 468"/>
                <a:gd name="T9" fmla="*/ 436 h 485"/>
                <a:gd name="T10" fmla="*/ 241 w 468"/>
                <a:gd name="T11" fmla="*/ 429 h 485"/>
                <a:gd name="T12" fmla="*/ 262 w 468"/>
                <a:gd name="T13" fmla="*/ 281 h 485"/>
                <a:gd name="T14" fmla="*/ 279 w 468"/>
                <a:gd name="T15" fmla="*/ 225 h 485"/>
                <a:gd name="T16" fmla="*/ 334 w 468"/>
                <a:gd name="T17" fmla="*/ 203 h 485"/>
                <a:gd name="T18" fmla="*/ 432 w 468"/>
                <a:gd name="T19" fmla="*/ 175 h 485"/>
                <a:gd name="T20" fmla="*/ 426 w 468"/>
                <a:gd name="T21" fmla="*/ 36 h 485"/>
                <a:gd name="T22" fmla="*/ 288 w 468"/>
                <a:gd name="T23" fmla="*/ 42 h 485"/>
                <a:gd name="T24" fmla="*/ 267 w 468"/>
                <a:gd name="T25" fmla="*/ 14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5">
                  <a:moveTo>
                    <a:pt x="267" y="141"/>
                  </a:moveTo>
                  <a:cubicBezTo>
                    <a:pt x="267" y="141"/>
                    <a:pt x="269" y="169"/>
                    <a:pt x="248" y="192"/>
                  </a:cubicBezTo>
                  <a:cubicBezTo>
                    <a:pt x="227" y="215"/>
                    <a:pt x="195" y="218"/>
                    <a:pt x="195" y="218"/>
                  </a:cubicBezTo>
                  <a:cubicBezTo>
                    <a:pt x="146" y="198"/>
                    <a:pt x="87" y="209"/>
                    <a:pt x="49" y="250"/>
                  </a:cubicBezTo>
                  <a:cubicBezTo>
                    <a:pt x="0" y="303"/>
                    <a:pt x="3" y="386"/>
                    <a:pt x="56" y="436"/>
                  </a:cubicBezTo>
                  <a:cubicBezTo>
                    <a:pt x="109" y="485"/>
                    <a:pt x="192" y="482"/>
                    <a:pt x="241" y="429"/>
                  </a:cubicBezTo>
                  <a:cubicBezTo>
                    <a:pt x="280" y="387"/>
                    <a:pt x="286" y="328"/>
                    <a:pt x="262" y="281"/>
                  </a:cubicBezTo>
                  <a:cubicBezTo>
                    <a:pt x="262" y="281"/>
                    <a:pt x="250" y="256"/>
                    <a:pt x="279" y="225"/>
                  </a:cubicBezTo>
                  <a:cubicBezTo>
                    <a:pt x="304" y="198"/>
                    <a:pt x="334" y="203"/>
                    <a:pt x="334" y="203"/>
                  </a:cubicBezTo>
                  <a:cubicBezTo>
                    <a:pt x="368" y="212"/>
                    <a:pt x="406" y="202"/>
                    <a:pt x="432" y="175"/>
                  </a:cubicBezTo>
                  <a:cubicBezTo>
                    <a:pt x="468" y="135"/>
                    <a:pt x="466" y="73"/>
                    <a:pt x="426" y="36"/>
                  </a:cubicBezTo>
                  <a:cubicBezTo>
                    <a:pt x="387" y="0"/>
                    <a:pt x="325" y="2"/>
                    <a:pt x="288" y="42"/>
                  </a:cubicBezTo>
                  <a:cubicBezTo>
                    <a:pt x="262" y="69"/>
                    <a:pt x="256" y="107"/>
                    <a:pt x="267" y="141"/>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6" name="Freeform 6"/>
            <p:cNvSpPr/>
            <p:nvPr/>
          </p:nvSpPr>
          <p:spPr bwMode="auto">
            <a:xfrm rot="900000">
              <a:off x="7531983" y="2470212"/>
              <a:ext cx="2245500" cy="2342778"/>
            </a:xfrm>
            <a:custGeom>
              <a:avLst/>
              <a:gdLst>
                <a:gd name="T0" fmla="*/ 267 w 468"/>
                <a:gd name="T1" fmla="*/ 142 h 487"/>
                <a:gd name="T2" fmla="*/ 248 w 468"/>
                <a:gd name="T3" fmla="*/ 193 h 487"/>
                <a:gd name="T4" fmla="*/ 195 w 468"/>
                <a:gd name="T5" fmla="*/ 220 h 487"/>
                <a:gd name="T6" fmla="*/ 49 w 468"/>
                <a:gd name="T7" fmla="*/ 253 h 487"/>
                <a:gd name="T8" fmla="*/ 57 w 468"/>
                <a:gd name="T9" fmla="*/ 438 h 487"/>
                <a:gd name="T10" fmla="*/ 242 w 468"/>
                <a:gd name="T11" fmla="*/ 430 h 487"/>
                <a:gd name="T12" fmla="*/ 263 w 468"/>
                <a:gd name="T13" fmla="*/ 282 h 487"/>
                <a:gd name="T14" fmla="*/ 279 w 468"/>
                <a:gd name="T15" fmla="*/ 226 h 487"/>
                <a:gd name="T16" fmla="*/ 334 w 468"/>
                <a:gd name="T17" fmla="*/ 204 h 487"/>
                <a:gd name="T18" fmla="*/ 431 w 468"/>
                <a:gd name="T19" fmla="*/ 176 h 487"/>
                <a:gd name="T20" fmla="*/ 425 w 468"/>
                <a:gd name="T21" fmla="*/ 37 h 487"/>
                <a:gd name="T22" fmla="*/ 287 w 468"/>
                <a:gd name="T23" fmla="*/ 43 h 487"/>
                <a:gd name="T24" fmla="*/ 267 w 468"/>
                <a:gd name="T25" fmla="*/ 14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7">
                  <a:moveTo>
                    <a:pt x="267" y="142"/>
                  </a:moveTo>
                  <a:cubicBezTo>
                    <a:pt x="267" y="142"/>
                    <a:pt x="269" y="170"/>
                    <a:pt x="248" y="193"/>
                  </a:cubicBezTo>
                  <a:cubicBezTo>
                    <a:pt x="227" y="216"/>
                    <a:pt x="195" y="220"/>
                    <a:pt x="195" y="220"/>
                  </a:cubicBezTo>
                  <a:cubicBezTo>
                    <a:pt x="146" y="200"/>
                    <a:pt x="87" y="211"/>
                    <a:pt x="49" y="253"/>
                  </a:cubicBezTo>
                  <a:cubicBezTo>
                    <a:pt x="0" y="306"/>
                    <a:pt x="4" y="389"/>
                    <a:pt x="57" y="438"/>
                  </a:cubicBezTo>
                  <a:cubicBezTo>
                    <a:pt x="110" y="487"/>
                    <a:pt x="193" y="483"/>
                    <a:pt x="242" y="430"/>
                  </a:cubicBezTo>
                  <a:cubicBezTo>
                    <a:pt x="280" y="389"/>
                    <a:pt x="287" y="329"/>
                    <a:pt x="263" y="282"/>
                  </a:cubicBezTo>
                  <a:cubicBezTo>
                    <a:pt x="263" y="282"/>
                    <a:pt x="250" y="258"/>
                    <a:pt x="279" y="226"/>
                  </a:cubicBezTo>
                  <a:cubicBezTo>
                    <a:pt x="303" y="199"/>
                    <a:pt x="334" y="204"/>
                    <a:pt x="334" y="204"/>
                  </a:cubicBezTo>
                  <a:cubicBezTo>
                    <a:pt x="368" y="213"/>
                    <a:pt x="406" y="203"/>
                    <a:pt x="431" y="176"/>
                  </a:cubicBezTo>
                  <a:cubicBezTo>
                    <a:pt x="468" y="136"/>
                    <a:pt x="465" y="74"/>
                    <a:pt x="425" y="37"/>
                  </a:cubicBezTo>
                  <a:cubicBezTo>
                    <a:pt x="386" y="0"/>
                    <a:pt x="323" y="3"/>
                    <a:pt x="287" y="43"/>
                  </a:cubicBezTo>
                  <a:cubicBezTo>
                    <a:pt x="261" y="70"/>
                    <a:pt x="255" y="109"/>
                    <a:pt x="267" y="142"/>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44" name="Group 43"/>
          <p:cNvGrpSpPr/>
          <p:nvPr/>
        </p:nvGrpSpPr>
        <p:grpSpPr>
          <a:xfrm>
            <a:off x="6505683" y="2568086"/>
            <a:ext cx="2459500" cy="2410352"/>
            <a:chOff x="6168371" y="2434826"/>
            <a:chExt cx="2332645" cy="2286032"/>
          </a:xfrm>
          <a:solidFill>
            <a:schemeClr val="tx1">
              <a:lumMod val="65000"/>
              <a:lumOff val="35000"/>
            </a:schemeClr>
          </a:solidFill>
          <a:effectLst>
            <a:outerShdw blurRad="419100" dist="419100" dir="5400000" algn="ctr" rotWithShape="0">
              <a:srgbClr val="000000">
                <a:alpha val="43137"/>
              </a:srgbClr>
            </a:outerShdw>
          </a:effectLst>
        </p:grpSpPr>
        <p:sp>
          <p:nvSpPr>
            <p:cNvPr id="16" name="Freeform 7"/>
            <p:cNvSpPr/>
            <p:nvPr/>
          </p:nvSpPr>
          <p:spPr bwMode="auto">
            <a:xfrm rot="20700000">
              <a:off x="6174451" y="2469278"/>
              <a:ext cx="2326565" cy="2251580"/>
            </a:xfrm>
            <a:custGeom>
              <a:avLst/>
              <a:gdLst>
                <a:gd name="T0" fmla="*/ 344 w 485"/>
                <a:gd name="T1" fmla="*/ 267 h 468"/>
                <a:gd name="T2" fmla="*/ 293 w 485"/>
                <a:gd name="T3" fmla="*/ 248 h 468"/>
                <a:gd name="T4" fmla="*/ 266 w 485"/>
                <a:gd name="T5" fmla="*/ 195 h 468"/>
                <a:gd name="T6" fmla="*/ 234 w 485"/>
                <a:gd name="T7" fmla="*/ 49 h 468"/>
                <a:gd name="T8" fmla="*/ 49 w 485"/>
                <a:gd name="T9" fmla="*/ 56 h 468"/>
                <a:gd name="T10" fmla="*/ 56 w 485"/>
                <a:gd name="T11" fmla="*/ 241 h 468"/>
                <a:gd name="T12" fmla="*/ 204 w 485"/>
                <a:gd name="T13" fmla="*/ 262 h 468"/>
                <a:gd name="T14" fmla="*/ 259 w 485"/>
                <a:gd name="T15" fmla="*/ 278 h 468"/>
                <a:gd name="T16" fmla="*/ 282 w 485"/>
                <a:gd name="T17" fmla="*/ 334 h 468"/>
                <a:gd name="T18" fmla="*/ 310 w 485"/>
                <a:gd name="T19" fmla="*/ 431 h 468"/>
                <a:gd name="T20" fmla="*/ 448 w 485"/>
                <a:gd name="T21" fmla="*/ 426 h 468"/>
                <a:gd name="T22" fmla="*/ 443 w 485"/>
                <a:gd name="T23" fmla="*/ 287 h 468"/>
                <a:gd name="T24" fmla="*/ 344 w 485"/>
                <a:gd name="T25" fmla="*/ 267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68">
                  <a:moveTo>
                    <a:pt x="344" y="267"/>
                  </a:moveTo>
                  <a:cubicBezTo>
                    <a:pt x="344" y="267"/>
                    <a:pt x="316" y="269"/>
                    <a:pt x="293" y="248"/>
                  </a:cubicBezTo>
                  <a:cubicBezTo>
                    <a:pt x="270" y="226"/>
                    <a:pt x="266" y="195"/>
                    <a:pt x="266" y="195"/>
                  </a:cubicBezTo>
                  <a:cubicBezTo>
                    <a:pt x="286" y="146"/>
                    <a:pt x="275" y="87"/>
                    <a:pt x="234" y="49"/>
                  </a:cubicBezTo>
                  <a:cubicBezTo>
                    <a:pt x="181" y="0"/>
                    <a:pt x="98" y="3"/>
                    <a:pt x="49" y="56"/>
                  </a:cubicBezTo>
                  <a:cubicBezTo>
                    <a:pt x="0" y="109"/>
                    <a:pt x="3" y="192"/>
                    <a:pt x="56" y="241"/>
                  </a:cubicBezTo>
                  <a:cubicBezTo>
                    <a:pt x="97" y="279"/>
                    <a:pt x="156" y="286"/>
                    <a:pt x="204" y="262"/>
                  </a:cubicBezTo>
                  <a:cubicBezTo>
                    <a:pt x="204" y="262"/>
                    <a:pt x="228" y="250"/>
                    <a:pt x="259" y="278"/>
                  </a:cubicBezTo>
                  <a:cubicBezTo>
                    <a:pt x="286" y="303"/>
                    <a:pt x="282" y="334"/>
                    <a:pt x="282" y="334"/>
                  </a:cubicBezTo>
                  <a:cubicBezTo>
                    <a:pt x="273" y="368"/>
                    <a:pt x="282" y="406"/>
                    <a:pt x="310" y="431"/>
                  </a:cubicBezTo>
                  <a:cubicBezTo>
                    <a:pt x="349" y="468"/>
                    <a:pt x="411" y="466"/>
                    <a:pt x="448" y="426"/>
                  </a:cubicBezTo>
                  <a:cubicBezTo>
                    <a:pt x="485" y="386"/>
                    <a:pt x="483" y="324"/>
                    <a:pt x="443" y="287"/>
                  </a:cubicBezTo>
                  <a:cubicBezTo>
                    <a:pt x="415" y="262"/>
                    <a:pt x="377" y="255"/>
                    <a:pt x="344" y="267"/>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7" name="Freeform 8"/>
            <p:cNvSpPr/>
            <p:nvPr/>
          </p:nvSpPr>
          <p:spPr bwMode="auto">
            <a:xfrm rot="20700000">
              <a:off x="6168371" y="2434826"/>
              <a:ext cx="2332645" cy="2253607"/>
            </a:xfrm>
            <a:custGeom>
              <a:avLst/>
              <a:gdLst>
                <a:gd name="T0" fmla="*/ 345 w 486"/>
                <a:gd name="T1" fmla="*/ 267 h 468"/>
                <a:gd name="T2" fmla="*/ 294 w 486"/>
                <a:gd name="T3" fmla="*/ 248 h 468"/>
                <a:gd name="T4" fmla="*/ 267 w 486"/>
                <a:gd name="T5" fmla="*/ 195 h 468"/>
                <a:gd name="T6" fmla="*/ 234 w 486"/>
                <a:gd name="T7" fmla="*/ 49 h 468"/>
                <a:gd name="T8" fmla="*/ 49 w 486"/>
                <a:gd name="T9" fmla="*/ 57 h 468"/>
                <a:gd name="T10" fmla="*/ 57 w 486"/>
                <a:gd name="T11" fmla="*/ 242 h 468"/>
                <a:gd name="T12" fmla="*/ 205 w 486"/>
                <a:gd name="T13" fmla="*/ 262 h 468"/>
                <a:gd name="T14" fmla="*/ 260 w 486"/>
                <a:gd name="T15" fmla="*/ 278 h 468"/>
                <a:gd name="T16" fmla="*/ 283 w 486"/>
                <a:gd name="T17" fmla="*/ 334 h 468"/>
                <a:gd name="T18" fmla="*/ 311 w 486"/>
                <a:gd name="T19" fmla="*/ 431 h 468"/>
                <a:gd name="T20" fmla="*/ 450 w 486"/>
                <a:gd name="T21" fmla="*/ 425 h 468"/>
                <a:gd name="T22" fmla="*/ 444 w 486"/>
                <a:gd name="T23" fmla="*/ 287 h 468"/>
                <a:gd name="T24" fmla="*/ 345 w 486"/>
                <a:gd name="T25" fmla="*/ 267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468">
                  <a:moveTo>
                    <a:pt x="345" y="267"/>
                  </a:moveTo>
                  <a:cubicBezTo>
                    <a:pt x="345" y="267"/>
                    <a:pt x="317" y="269"/>
                    <a:pt x="294" y="248"/>
                  </a:cubicBezTo>
                  <a:cubicBezTo>
                    <a:pt x="271" y="226"/>
                    <a:pt x="267" y="195"/>
                    <a:pt x="267" y="195"/>
                  </a:cubicBezTo>
                  <a:cubicBezTo>
                    <a:pt x="287" y="146"/>
                    <a:pt x="275" y="87"/>
                    <a:pt x="234" y="49"/>
                  </a:cubicBezTo>
                  <a:cubicBezTo>
                    <a:pt x="181" y="0"/>
                    <a:pt x="98" y="4"/>
                    <a:pt x="49" y="57"/>
                  </a:cubicBezTo>
                  <a:cubicBezTo>
                    <a:pt x="0" y="110"/>
                    <a:pt x="4" y="193"/>
                    <a:pt x="57" y="242"/>
                  </a:cubicBezTo>
                  <a:cubicBezTo>
                    <a:pt x="98" y="280"/>
                    <a:pt x="158" y="286"/>
                    <a:pt x="205" y="262"/>
                  </a:cubicBezTo>
                  <a:cubicBezTo>
                    <a:pt x="205" y="262"/>
                    <a:pt x="229" y="250"/>
                    <a:pt x="260" y="278"/>
                  </a:cubicBezTo>
                  <a:cubicBezTo>
                    <a:pt x="287" y="303"/>
                    <a:pt x="283" y="334"/>
                    <a:pt x="283" y="334"/>
                  </a:cubicBezTo>
                  <a:cubicBezTo>
                    <a:pt x="274" y="368"/>
                    <a:pt x="284" y="406"/>
                    <a:pt x="311" y="431"/>
                  </a:cubicBezTo>
                  <a:cubicBezTo>
                    <a:pt x="351" y="468"/>
                    <a:pt x="413" y="465"/>
                    <a:pt x="450" y="425"/>
                  </a:cubicBezTo>
                  <a:cubicBezTo>
                    <a:pt x="486" y="385"/>
                    <a:pt x="484" y="323"/>
                    <a:pt x="444" y="287"/>
                  </a:cubicBezTo>
                  <a:cubicBezTo>
                    <a:pt x="416" y="261"/>
                    <a:pt x="378" y="255"/>
                    <a:pt x="345" y="267"/>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43" name="Group 42"/>
          <p:cNvGrpSpPr/>
          <p:nvPr/>
        </p:nvGrpSpPr>
        <p:grpSpPr>
          <a:xfrm>
            <a:off x="5174902" y="2720765"/>
            <a:ext cx="2367616" cy="2495827"/>
            <a:chOff x="4906230" y="2579631"/>
            <a:chExt cx="2245500" cy="2367098"/>
          </a:xfrm>
          <a:solidFill>
            <a:srgbClr val="0070C0"/>
          </a:solidFill>
          <a:effectLst>
            <a:outerShdw blurRad="419100" dist="419100" dir="5400000" algn="ctr" rotWithShape="0">
              <a:srgbClr val="000000">
                <a:alpha val="43137"/>
              </a:srgbClr>
            </a:outerShdw>
          </a:effectLst>
        </p:grpSpPr>
        <p:sp>
          <p:nvSpPr>
            <p:cNvPr id="18" name="Freeform 9"/>
            <p:cNvSpPr/>
            <p:nvPr/>
          </p:nvSpPr>
          <p:spPr bwMode="auto">
            <a:xfrm rot="900000">
              <a:off x="4906230" y="2614084"/>
              <a:ext cx="2245500" cy="2332645"/>
            </a:xfrm>
            <a:custGeom>
              <a:avLst/>
              <a:gdLst>
                <a:gd name="T0" fmla="*/ 267 w 468"/>
                <a:gd name="T1" fmla="*/ 141 h 485"/>
                <a:gd name="T2" fmla="*/ 248 w 468"/>
                <a:gd name="T3" fmla="*/ 192 h 485"/>
                <a:gd name="T4" fmla="*/ 195 w 468"/>
                <a:gd name="T5" fmla="*/ 218 h 485"/>
                <a:gd name="T6" fmla="*/ 49 w 468"/>
                <a:gd name="T7" fmla="*/ 250 h 485"/>
                <a:gd name="T8" fmla="*/ 56 w 468"/>
                <a:gd name="T9" fmla="*/ 436 h 485"/>
                <a:gd name="T10" fmla="*/ 241 w 468"/>
                <a:gd name="T11" fmla="*/ 429 h 485"/>
                <a:gd name="T12" fmla="*/ 262 w 468"/>
                <a:gd name="T13" fmla="*/ 281 h 485"/>
                <a:gd name="T14" fmla="*/ 278 w 468"/>
                <a:gd name="T15" fmla="*/ 225 h 485"/>
                <a:gd name="T16" fmla="*/ 334 w 468"/>
                <a:gd name="T17" fmla="*/ 203 h 485"/>
                <a:gd name="T18" fmla="*/ 431 w 468"/>
                <a:gd name="T19" fmla="*/ 175 h 485"/>
                <a:gd name="T20" fmla="*/ 426 w 468"/>
                <a:gd name="T21" fmla="*/ 36 h 485"/>
                <a:gd name="T22" fmla="*/ 287 w 468"/>
                <a:gd name="T23" fmla="*/ 42 h 485"/>
                <a:gd name="T24" fmla="*/ 267 w 468"/>
                <a:gd name="T25" fmla="*/ 14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5">
                  <a:moveTo>
                    <a:pt x="267" y="141"/>
                  </a:moveTo>
                  <a:cubicBezTo>
                    <a:pt x="267" y="141"/>
                    <a:pt x="269" y="169"/>
                    <a:pt x="248" y="192"/>
                  </a:cubicBezTo>
                  <a:cubicBezTo>
                    <a:pt x="226" y="215"/>
                    <a:pt x="195" y="218"/>
                    <a:pt x="195" y="218"/>
                  </a:cubicBezTo>
                  <a:cubicBezTo>
                    <a:pt x="146" y="198"/>
                    <a:pt x="87" y="209"/>
                    <a:pt x="49" y="250"/>
                  </a:cubicBezTo>
                  <a:cubicBezTo>
                    <a:pt x="0" y="303"/>
                    <a:pt x="3" y="386"/>
                    <a:pt x="56" y="436"/>
                  </a:cubicBezTo>
                  <a:cubicBezTo>
                    <a:pt x="109" y="485"/>
                    <a:pt x="192" y="482"/>
                    <a:pt x="241" y="429"/>
                  </a:cubicBezTo>
                  <a:cubicBezTo>
                    <a:pt x="279" y="387"/>
                    <a:pt x="286" y="328"/>
                    <a:pt x="262" y="281"/>
                  </a:cubicBezTo>
                  <a:cubicBezTo>
                    <a:pt x="262" y="281"/>
                    <a:pt x="249" y="256"/>
                    <a:pt x="278" y="225"/>
                  </a:cubicBezTo>
                  <a:cubicBezTo>
                    <a:pt x="303" y="198"/>
                    <a:pt x="334" y="203"/>
                    <a:pt x="334" y="203"/>
                  </a:cubicBezTo>
                  <a:cubicBezTo>
                    <a:pt x="368" y="212"/>
                    <a:pt x="406" y="203"/>
                    <a:pt x="431" y="175"/>
                  </a:cubicBezTo>
                  <a:cubicBezTo>
                    <a:pt x="468" y="135"/>
                    <a:pt x="466" y="73"/>
                    <a:pt x="426" y="36"/>
                  </a:cubicBezTo>
                  <a:cubicBezTo>
                    <a:pt x="386" y="0"/>
                    <a:pt x="324" y="2"/>
                    <a:pt x="287" y="42"/>
                  </a:cubicBezTo>
                  <a:cubicBezTo>
                    <a:pt x="262" y="69"/>
                    <a:pt x="255" y="108"/>
                    <a:pt x="267" y="141"/>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9" name="Freeform 10"/>
            <p:cNvSpPr/>
            <p:nvPr/>
          </p:nvSpPr>
          <p:spPr bwMode="auto">
            <a:xfrm rot="900000">
              <a:off x="4906230" y="2579631"/>
              <a:ext cx="2239420" cy="2342778"/>
            </a:xfrm>
            <a:custGeom>
              <a:avLst/>
              <a:gdLst>
                <a:gd name="T0" fmla="*/ 266 w 467"/>
                <a:gd name="T1" fmla="*/ 142 h 487"/>
                <a:gd name="T2" fmla="*/ 247 w 467"/>
                <a:gd name="T3" fmla="*/ 193 h 487"/>
                <a:gd name="T4" fmla="*/ 195 w 467"/>
                <a:gd name="T5" fmla="*/ 220 h 487"/>
                <a:gd name="T6" fmla="*/ 49 w 467"/>
                <a:gd name="T7" fmla="*/ 253 h 487"/>
                <a:gd name="T8" fmla="*/ 57 w 467"/>
                <a:gd name="T9" fmla="*/ 438 h 487"/>
                <a:gd name="T10" fmla="*/ 242 w 467"/>
                <a:gd name="T11" fmla="*/ 430 h 487"/>
                <a:gd name="T12" fmla="*/ 262 w 467"/>
                <a:gd name="T13" fmla="*/ 282 h 487"/>
                <a:gd name="T14" fmla="*/ 278 w 467"/>
                <a:gd name="T15" fmla="*/ 226 h 487"/>
                <a:gd name="T16" fmla="*/ 334 w 467"/>
                <a:gd name="T17" fmla="*/ 204 h 487"/>
                <a:gd name="T18" fmla="*/ 431 w 467"/>
                <a:gd name="T19" fmla="*/ 175 h 487"/>
                <a:gd name="T20" fmla="*/ 425 w 467"/>
                <a:gd name="T21" fmla="*/ 37 h 487"/>
                <a:gd name="T22" fmla="*/ 286 w 467"/>
                <a:gd name="T23" fmla="*/ 43 h 487"/>
                <a:gd name="T24" fmla="*/ 266 w 467"/>
                <a:gd name="T25" fmla="*/ 14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7" h="487">
                  <a:moveTo>
                    <a:pt x="266" y="142"/>
                  </a:moveTo>
                  <a:cubicBezTo>
                    <a:pt x="266" y="142"/>
                    <a:pt x="268" y="170"/>
                    <a:pt x="247" y="193"/>
                  </a:cubicBezTo>
                  <a:cubicBezTo>
                    <a:pt x="226" y="216"/>
                    <a:pt x="195" y="220"/>
                    <a:pt x="195" y="220"/>
                  </a:cubicBezTo>
                  <a:cubicBezTo>
                    <a:pt x="145" y="200"/>
                    <a:pt x="87" y="211"/>
                    <a:pt x="49" y="253"/>
                  </a:cubicBezTo>
                  <a:cubicBezTo>
                    <a:pt x="0" y="306"/>
                    <a:pt x="3" y="389"/>
                    <a:pt x="57" y="438"/>
                  </a:cubicBezTo>
                  <a:cubicBezTo>
                    <a:pt x="110" y="487"/>
                    <a:pt x="193" y="483"/>
                    <a:pt x="242" y="430"/>
                  </a:cubicBezTo>
                  <a:cubicBezTo>
                    <a:pt x="280" y="389"/>
                    <a:pt x="286" y="329"/>
                    <a:pt x="262" y="282"/>
                  </a:cubicBezTo>
                  <a:cubicBezTo>
                    <a:pt x="262" y="282"/>
                    <a:pt x="250" y="257"/>
                    <a:pt x="278" y="226"/>
                  </a:cubicBezTo>
                  <a:cubicBezTo>
                    <a:pt x="303" y="199"/>
                    <a:pt x="334" y="204"/>
                    <a:pt x="334" y="204"/>
                  </a:cubicBezTo>
                  <a:cubicBezTo>
                    <a:pt x="368" y="213"/>
                    <a:pt x="405" y="203"/>
                    <a:pt x="431" y="175"/>
                  </a:cubicBezTo>
                  <a:cubicBezTo>
                    <a:pt x="467" y="135"/>
                    <a:pt x="465" y="73"/>
                    <a:pt x="425" y="37"/>
                  </a:cubicBezTo>
                  <a:cubicBezTo>
                    <a:pt x="385" y="0"/>
                    <a:pt x="323" y="3"/>
                    <a:pt x="286" y="43"/>
                  </a:cubicBezTo>
                  <a:cubicBezTo>
                    <a:pt x="261" y="70"/>
                    <a:pt x="254" y="109"/>
                    <a:pt x="266" y="142"/>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42" name="Group 41"/>
          <p:cNvGrpSpPr/>
          <p:nvPr/>
        </p:nvGrpSpPr>
        <p:grpSpPr>
          <a:xfrm>
            <a:off x="3722138" y="2707906"/>
            <a:ext cx="2457362" cy="2410352"/>
            <a:chOff x="3528395" y="2567434"/>
            <a:chExt cx="2330618" cy="2286032"/>
          </a:xfrm>
          <a:solidFill>
            <a:schemeClr val="tx1">
              <a:lumMod val="65000"/>
              <a:lumOff val="35000"/>
            </a:schemeClr>
          </a:solidFill>
          <a:effectLst>
            <a:outerShdw blurRad="419100" dist="419100" dir="5400000" algn="ctr" rotWithShape="0">
              <a:srgbClr val="000000">
                <a:alpha val="43137"/>
              </a:srgbClr>
            </a:outerShdw>
          </a:effectLst>
        </p:grpSpPr>
        <p:sp>
          <p:nvSpPr>
            <p:cNvPr id="20" name="Freeform 11"/>
            <p:cNvSpPr/>
            <p:nvPr/>
          </p:nvSpPr>
          <p:spPr bwMode="auto">
            <a:xfrm rot="20700000">
              <a:off x="3528395" y="2601886"/>
              <a:ext cx="2326565" cy="2251580"/>
            </a:xfrm>
            <a:custGeom>
              <a:avLst/>
              <a:gdLst>
                <a:gd name="T0" fmla="*/ 344 w 485"/>
                <a:gd name="T1" fmla="*/ 267 h 468"/>
                <a:gd name="T2" fmla="*/ 293 w 485"/>
                <a:gd name="T3" fmla="*/ 248 h 468"/>
                <a:gd name="T4" fmla="*/ 267 w 485"/>
                <a:gd name="T5" fmla="*/ 195 h 468"/>
                <a:gd name="T6" fmla="*/ 235 w 485"/>
                <a:gd name="T7" fmla="*/ 49 h 468"/>
                <a:gd name="T8" fmla="*/ 49 w 485"/>
                <a:gd name="T9" fmla="*/ 56 h 468"/>
                <a:gd name="T10" fmla="*/ 56 w 485"/>
                <a:gd name="T11" fmla="*/ 241 h 468"/>
                <a:gd name="T12" fmla="*/ 204 w 485"/>
                <a:gd name="T13" fmla="*/ 262 h 468"/>
                <a:gd name="T14" fmla="*/ 260 w 485"/>
                <a:gd name="T15" fmla="*/ 279 h 468"/>
                <a:gd name="T16" fmla="*/ 282 w 485"/>
                <a:gd name="T17" fmla="*/ 334 h 468"/>
                <a:gd name="T18" fmla="*/ 310 w 485"/>
                <a:gd name="T19" fmla="*/ 432 h 468"/>
                <a:gd name="T20" fmla="*/ 449 w 485"/>
                <a:gd name="T21" fmla="*/ 426 h 468"/>
                <a:gd name="T22" fmla="*/ 443 w 485"/>
                <a:gd name="T23" fmla="*/ 288 h 468"/>
                <a:gd name="T24" fmla="*/ 344 w 485"/>
                <a:gd name="T25" fmla="*/ 267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68">
                  <a:moveTo>
                    <a:pt x="344" y="267"/>
                  </a:moveTo>
                  <a:cubicBezTo>
                    <a:pt x="344" y="267"/>
                    <a:pt x="316" y="269"/>
                    <a:pt x="293" y="248"/>
                  </a:cubicBezTo>
                  <a:cubicBezTo>
                    <a:pt x="270" y="227"/>
                    <a:pt x="267" y="195"/>
                    <a:pt x="267" y="195"/>
                  </a:cubicBezTo>
                  <a:cubicBezTo>
                    <a:pt x="287" y="146"/>
                    <a:pt x="276" y="87"/>
                    <a:pt x="235" y="49"/>
                  </a:cubicBezTo>
                  <a:cubicBezTo>
                    <a:pt x="182" y="0"/>
                    <a:pt x="99" y="3"/>
                    <a:pt x="49" y="56"/>
                  </a:cubicBezTo>
                  <a:cubicBezTo>
                    <a:pt x="0" y="109"/>
                    <a:pt x="3" y="192"/>
                    <a:pt x="56" y="241"/>
                  </a:cubicBezTo>
                  <a:cubicBezTo>
                    <a:pt x="98" y="280"/>
                    <a:pt x="157" y="286"/>
                    <a:pt x="204" y="262"/>
                  </a:cubicBezTo>
                  <a:cubicBezTo>
                    <a:pt x="204" y="262"/>
                    <a:pt x="229" y="250"/>
                    <a:pt x="260" y="279"/>
                  </a:cubicBezTo>
                  <a:cubicBezTo>
                    <a:pt x="287" y="304"/>
                    <a:pt x="282" y="334"/>
                    <a:pt x="282" y="334"/>
                  </a:cubicBezTo>
                  <a:cubicBezTo>
                    <a:pt x="273" y="368"/>
                    <a:pt x="283" y="406"/>
                    <a:pt x="310" y="432"/>
                  </a:cubicBezTo>
                  <a:cubicBezTo>
                    <a:pt x="350" y="468"/>
                    <a:pt x="412" y="466"/>
                    <a:pt x="449" y="426"/>
                  </a:cubicBezTo>
                  <a:cubicBezTo>
                    <a:pt x="485" y="387"/>
                    <a:pt x="483" y="325"/>
                    <a:pt x="443" y="288"/>
                  </a:cubicBezTo>
                  <a:cubicBezTo>
                    <a:pt x="416" y="262"/>
                    <a:pt x="378" y="256"/>
                    <a:pt x="344" y="267"/>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21" name="Freeform 12"/>
            <p:cNvSpPr/>
            <p:nvPr/>
          </p:nvSpPr>
          <p:spPr bwMode="auto">
            <a:xfrm rot="20700000">
              <a:off x="3528395" y="2567434"/>
              <a:ext cx="2330618" cy="2247527"/>
            </a:xfrm>
            <a:custGeom>
              <a:avLst/>
              <a:gdLst>
                <a:gd name="T0" fmla="*/ 344 w 486"/>
                <a:gd name="T1" fmla="*/ 266 h 467"/>
                <a:gd name="T2" fmla="*/ 293 w 486"/>
                <a:gd name="T3" fmla="*/ 247 h 467"/>
                <a:gd name="T4" fmla="*/ 266 w 486"/>
                <a:gd name="T5" fmla="*/ 195 h 467"/>
                <a:gd name="T6" fmla="*/ 234 w 486"/>
                <a:gd name="T7" fmla="*/ 49 h 467"/>
                <a:gd name="T8" fmla="*/ 48 w 486"/>
                <a:gd name="T9" fmla="*/ 57 h 467"/>
                <a:gd name="T10" fmla="*/ 56 w 486"/>
                <a:gd name="T11" fmla="*/ 242 h 467"/>
                <a:gd name="T12" fmla="*/ 204 w 486"/>
                <a:gd name="T13" fmla="*/ 262 h 467"/>
                <a:gd name="T14" fmla="*/ 260 w 486"/>
                <a:gd name="T15" fmla="*/ 278 h 467"/>
                <a:gd name="T16" fmla="*/ 282 w 486"/>
                <a:gd name="T17" fmla="*/ 334 h 467"/>
                <a:gd name="T18" fmla="*/ 311 w 486"/>
                <a:gd name="T19" fmla="*/ 431 h 467"/>
                <a:gd name="T20" fmla="*/ 449 w 486"/>
                <a:gd name="T21" fmla="*/ 425 h 467"/>
                <a:gd name="T22" fmla="*/ 444 w 486"/>
                <a:gd name="T23" fmla="*/ 286 h 467"/>
                <a:gd name="T24" fmla="*/ 344 w 486"/>
                <a:gd name="T25" fmla="*/ 26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467">
                  <a:moveTo>
                    <a:pt x="344" y="266"/>
                  </a:moveTo>
                  <a:cubicBezTo>
                    <a:pt x="344" y="266"/>
                    <a:pt x="316" y="268"/>
                    <a:pt x="293" y="247"/>
                  </a:cubicBezTo>
                  <a:cubicBezTo>
                    <a:pt x="270" y="226"/>
                    <a:pt x="266" y="195"/>
                    <a:pt x="266" y="195"/>
                  </a:cubicBezTo>
                  <a:cubicBezTo>
                    <a:pt x="286" y="145"/>
                    <a:pt x="275" y="87"/>
                    <a:pt x="234" y="49"/>
                  </a:cubicBezTo>
                  <a:cubicBezTo>
                    <a:pt x="180" y="0"/>
                    <a:pt x="97" y="3"/>
                    <a:pt x="48" y="57"/>
                  </a:cubicBezTo>
                  <a:cubicBezTo>
                    <a:pt x="0" y="110"/>
                    <a:pt x="3" y="193"/>
                    <a:pt x="56" y="242"/>
                  </a:cubicBezTo>
                  <a:cubicBezTo>
                    <a:pt x="98" y="280"/>
                    <a:pt x="157" y="286"/>
                    <a:pt x="204" y="262"/>
                  </a:cubicBezTo>
                  <a:cubicBezTo>
                    <a:pt x="204" y="262"/>
                    <a:pt x="229" y="249"/>
                    <a:pt x="260" y="278"/>
                  </a:cubicBezTo>
                  <a:cubicBezTo>
                    <a:pt x="287" y="303"/>
                    <a:pt x="282" y="334"/>
                    <a:pt x="282" y="334"/>
                  </a:cubicBezTo>
                  <a:cubicBezTo>
                    <a:pt x="273" y="368"/>
                    <a:pt x="283" y="405"/>
                    <a:pt x="311" y="431"/>
                  </a:cubicBezTo>
                  <a:cubicBezTo>
                    <a:pt x="351" y="467"/>
                    <a:pt x="413" y="465"/>
                    <a:pt x="449" y="425"/>
                  </a:cubicBezTo>
                  <a:cubicBezTo>
                    <a:pt x="486" y="385"/>
                    <a:pt x="483" y="323"/>
                    <a:pt x="444" y="286"/>
                  </a:cubicBezTo>
                  <a:cubicBezTo>
                    <a:pt x="416" y="261"/>
                    <a:pt x="377" y="254"/>
                    <a:pt x="344" y="266"/>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50" name="Group 49"/>
          <p:cNvGrpSpPr/>
          <p:nvPr/>
        </p:nvGrpSpPr>
        <p:grpSpPr>
          <a:xfrm>
            <a:off x="2375847" y="2854376"/>
            <a:ext cx="2367616" cy="2502237"/>
            <a:chOff x="2251543" y="2706350"/>
            <a:chExt cx="2245500" cy="2373178"/>
          </a:xfrm>
          <a:solidFill>
            <a:srgbClr val="0070C0"/>
          </a:solidFill>
        </p:grpSpPr>
        <p:sp>
          <p:nvSpPr>
            <p:cNvPr id="22" name="Freeform 13"/>
            <p:cNvSpPr/>
            <p:nvPr/>
          </p:nvSpPr>
          <p:spPr bwMode="auto">
            <a:xfrm rot="900000">
              <a:off x="2251543" y="2744856"/>
              <a:ext cx="2245500" cy="2334672"/>
            </a:xfrm>
            <a:custGeom>
              <a:avLst/>
              <a:gdLst>
                <a:gd name="T0" fmla="*/ 267 w 468"/>
                <a:gd name="T1" fmla="*/ 141 h 485"/>
                <a:gd name="T2" fmla="*/ 248 w 468"/>
                <a:gd name="T3" fmla="*/ 192 h 485"/>
                <a:gd name="T4" fmla="*/ 195 w 468"/>
                <a:gd name="T5" fmla="*/ 218 h 485"/>
                <a:gd name="T6" fmla="*/ 49 w 468"/>
                <a:gd name="T7" fmla="*/ 250 h 485"/>
                <a:gd name="T8" fmla="*/ 56 w 468"/>
                <a:gd name="T9" fmla="*/ 436 h 485"/>
                <a:gd name="T10" fmla="*/ 241 w 468"/>
                <a:gd name="T11" fmla="*/ 429 h 485"/>
                <a:gd name="T12" fmla="*/ 262 w 468"/>
                <a:gd name="T13" fmla="*/ 281 h 485"/>
                <a:gd name="T14" fmla="*/ 279 w 468"/>
                <a:gd name="T15" fmla="*/ 225 h 485"/>
                <a:gd name="T16" fmla="*/ 334 w 468"/>
                <a:gd name="T17" fmla="*/ 203 h 485"/>
                <a:gd name="T18" fmla="*/ 432 w 468"/>
                <a:gd name="T19" fmla="*/ 175 h 485"/>
                <a:gd name="T20" fmla="*/ 426 w 468"/>
                <a:gd name="T21" fmla="*/ 36 h 485"/>
                <a:gd name="T22" fmla="*/ 288 w 468"/>
                <a:gd name="T23" fmla="*/ 42 h 485"/>
                <a:gd name="T24" fmla="*/ 267 w 468"/>
                <a:gd name="T25" fmla="*/ 14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5">
                  <a:moveTo>
                    <a:pt x="267" y="141"/>
                  </a:moveTo>
                  <a:cubicBezTo>
                    <a:pt x="267" y="141"/>
                    <a:pt x="269" y="169"/>
                    <a:pt x="248" y="192"/>
                  </a:cubicBezTo>
                  <a:cubicBezTo>
                    <a:pt x="227" y="215"/>
                    <a:pt x="195" y="218"/>
                    <a:pt x="195" y="218"/>
                  </a:cubicBezTo>
                  <a:cubicBezTo>
                    <a:pt x="146" y="198"/>
                    <a:pt x="87" y="209"/>
                    <a:pt x="49" y="250"/>
                  </a:cubicBezTo>
                  <a:cubicBezTo>
                    <a:pt x="0" y="303"/>
                    <a:pt x="3" y="386"/>
                    <a:pt x="56" y="436"/>
                  </a:cubicBezTo>
                  <a:cubicBezTo>
                    <a:pt x="109" y="485"/>
                    <a:pt x="192" y="482"/>
                    <a:pt x="241" y="429"/>
                  </a:cubicBezTo>
                  <a:cubicBezTo>
                    <a:pt x="279" y="387"/>
                    <a:pt x="286" y="328"/>
                    <a:pt x="262" y="281"/>
                  </a:cubicBezTo>
                  <a:cubicBezTo>
                    <a:pt x="262" y="281"/>
                    <a:pt x="250" y="256"/>
                    <a:pt x="279" y="225"/>
                  </a:cubicBezTo>
                  <a:cubicBezTo>
                    <a:pt x="304" y="198"/>
                    <a:pt x="334" y="203"/>
                    <a:pt x="334" y="203"/>
                  </a:cubicBezTo>
                  <a:cubicBezTo>
                    <a:pt x="368" y="212"/>
                    <a:pt x="406" y="203"/>
                    <a:pt x="432" y="175"/>
                  </a:cubicBezTo>
                  <a:cubicBezTo>
                    <a:pt x="468" y="135"/>
                    <a:pt x="466" y="73"/>
                    <a:pt x="426" y="36"/>
                  </a:cubicBezTo>
                  <a:cubicBezTo>
                    <a:pt x="387" y="0"/>
                    <a:pt x="325" y="2"/>
                    <a:pt x="288" y="42"/>
                  </a:cubicBezTo>
                  <a:cubicBezTo>
                    <a:pt x="262" y="69"/>
                    <a:pt x="256" y="108"/>
                    <a:pt x="267" y="141"/>
                  </a:cubicBezTo>
                  <a:close/>
                </a:path>
              </a:pathLst>
            </a:custGeom>
            <a:grp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23" name="Freeform 14"/>
            <p:cNvSpPr/>
            <p:nvPr/>
          </p:nvSpPr>
          <p:spPr bwMode="auto">
            <a:xfrm rot="900000">
              <a:off x="2251543" y="2706350"/>
              <a:ext cx="2245500" cy="2342778"/>
            </a:xfrm>
            <a:custGeom>
              <a:avLst/>
              <a:gdLst>
                <a:gd name="T0" fmla="*/ 267 w 468"/>
                <a:gd name="T1" fmla="*/ 142 h 487"/>
                <a:gd name="T2" fmla="*/ 248 w 468"/>
                <a:gd name="T3" fmla="*/ 193 h 487"/>
                <a:gd name="T4" fmla="*/ 195 w 468"/>
                <a:gd name="T5" fmla="*/ 220 h 487"/>
                <a:gd name="T6" fmla="*/ 49 w 468"/>
                <a:gd name="T7" fmla="*/ 253 h 487"/>
                <a:gd name="T8" fmla="*/ 57 w 468"/>
                <a:gd name="T9" fmla="*/ 438 h 487"/>
                <a:gd name="T10" fmla="*/ 242 w 468"/>
                <a:gd name="T11" fmla="*/ 430 h 487"/>
                <a:gd name="T12" fmla="*/ 263 w 468"/>
                <a:gd name="T13" fmla="*/ 282 h 487"/>
                <a:gd name="T14" fmla="*/ 279 w 468"/>
                <a:gd name="T15" fmla="*/ 227 h 487"/>
                <a:gd name="T16" fmla="*/ 334 w 468"/>
                <a:gd name="T17" fmla="*/ 204 h 487"/>
                <a:gd name="T18" fmla="*/ 431 w 468"/>
                <a:gd name="T19" fmla="*/ 176 h 487"/>
                <a:gd name="T20" fmla="*/ 425 w 468"/>
                <a:gd name="T21" fmla="*/ 37 h 487"/>
                <a:gd name="T22" fmla="*/ 287 w 468"/>
                <a:gd name="T23" fmla="*/ 43 h 487"/>
                <a:gd name="T24" fmla="*/ 267 w 468"/>
                <a:gd name="T25" fmla="*/ 14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7">
                  <a:moveTo>
                    <a:pt x="267" y="142"/>
                  </a:moveTo>
                  <a:cubicBezTo>
                    <a:pt x="267" y="142"/>
                    <a:pt x="269" y="170"/>
                    <a:pt x="248" y="193"/>
                  </a:cubicBezTo>
                  <a:cubicBezTo>
                    <a:pt x="227" y="216"/>
                    <a:pt x="195" y="220"/>
                    <a:pt x="195" y="220"/>
                  </a:cubicBezTo>
                  <a:cubicBezTo>
                    <a:pt x="146" y="200"/>
                    <a:pt x="87" y="211"/>
                    <a:pt x="49" y="253"/>
                  </a:cubicBezTo>
                  <a:cubicBezTo>
                    <a:pt x="0" y="306"/>
                    <a:pt x="4" y="389"/>
                    <a:pt x="57" y="438"/>
                  </a:cubicBezTo>
                  <a:cubicBezTo>
                    <a:pt x="110" y="487"/>
                    <a:pt x="193" y="483"/>
                    <a:pt x="242" y="430"/>
                  </a:cubicBezTo>
                  <a:cubicBezTo>
                    <a:pt x="280" y="389"/>
                    <a:pt x="287" y="329"/>
                    <a:pt x="263" y="282"/>
                  </a:cubicBezTo>
                  <a:cubicBezTo>
                    <a:pt x="263" y="282"/>
                    <a:pt x="250" y="258"/>
                    <a:pt x="279" y="227"/>
                  </a:cubicBezTo>
                  <a:cubicBezTo>
                    <a:pt x="303" y="200"/>
                    <a:pt x="334" y="204"/>
                    <a:pt x="334" y="204"/>
                  </a:cubicBezTo>
                  <a:cubicBezTo>
                    <a:pt x="368" y="213"/>
                    <a:pt x="406" y="203"/>
                    <a:pt x="431" y="176"/>
                  </a:cubicBezTo>
                  <a:cubicBezTo>
                    <a:pt x="468" y="136"/>
                    <a:pt x="465" y="74"/>
                    <a:pt x="425" y="37"/>
                  </a:cubicBezTo>
                  <a:cubicBezTo>
                    <a:pt x="386" y="0"/>
                    <a:pt x="323" y="3"/>
                    <a:pt x="287" y="43"/>
                  </a:cubicBezTo>
                  <a:cubicBezTo>
                    <a:pt x="261" y="71"/>
                    <a:pt x="255" y="109"/>
                    <a:pt x="267" y="142"/>
                  </a:cubicBezTo>
                  <a:close/>
                </a:path>
              </a:pathLst>
            </a:custGeom>
            <a:grp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grpSp>
      <p:grpSp>
        <p:nvGrpSpPr>
          <p:cNvPr id="51" name="Group 50"/>
          <p:cNvGrpSpPr/>
          <p:nvPr/>
        </p:nvGrpSpPr>
        <p:grpSpPr>
          <a:xfrm>
            <a:off x="2542769" y="3976555"/>
            <a:ext cx="920978" cy="965850"/>
            <a:chOff x="2409856" y="3770650"/>
            <a:chExt cx="873476" cy="916034"/>
          </a:xfrm>
          <a:effectLst>
            <a:outerShdw blurRad="419100" dist="419100" dir="5400000" algn="ctr" rotWithShape="0">
              <a:srgbClr val="000000">
                <a:alpha val="43137"/>
              </a:srgbClr>
            </a:outerShdw>
          </a:effectLst>
        </p:grpSpPr>
        <p:sp>
          <p:nvSpPr>
            <p:cNvPr id="26" name="Freeform 17"/>
            <p:cNvSpPr/>
            <p:nvPr/>
          </p:nvSpPr>
          <p:spPr bwMode="auto">
            <a:xfrm>
              <a:off x="2413910" y="3809155"/>
              <a:ext cx="869422" cy="877529"/>
            </a:xfrm>
            <a:custGeom>
              <a:avLst/>
              <a:gdLst>
                <a:gd name="T0" fmla="*/ 181 w 181"/>
                <a:gd name="T1" fmla="*/ 90 h 182"/>
                <a:gd name="T2" fmla="*/ 91 w 181"/>
                <a:gd name="T3" fmla="*/ 181 h 182"/>
                <a:gd name="T4" fmla="*/ 0 w 181"/>
                <a:gd name="T5" fmla="*/ 92 h 182"/>
                <a:gd name="T6" fmla="*/ 89 w 181"/>
                <a:gd name="T7" fmla="*/ 1 h 182"/>
                <a:gd name="T8" fmla="*/ 181 w 181"/>
                <a:gd name="T9" fmla="*/ 90 h 182"/>
              </a:gdLst>
              <a:ahLst/>
              <a:cxnLst>
                <a:cxn ang="0">
                  <a:pos x="T0" y="T1"/>
                </a:cxn>
                <a:cxn ang="0">
                  <a:pos x="T2" y="T3"/>
                </a:cxn>
                <a:cxn ang="0">
                  <a:pos x="T4" y="T5"/>
                </a:cxn>
                <a:cxn ang="0">
                  <a:pos x="T6" y="T7"/>
                </a:cxn>
                <a:cxn ang="0">
                  <a:pos x="T8" y="T9"/>
                </a:cxn>
              </a:cxnLst>
              <a:rect l="0" t="0" r="r" b="b"/>
              <a:pathLst>
                <a:path w="181" h="182">
                  <a:moveTo>
                    <a:pt x="181" y="90"/>
                  </a:moveTo>
                  <a:cubicBezTo>
                    <a:pt x="181" y="140"/>
                    <a:pt x="141" y="181"/>
                    <a:pt x="91" y="181"/>
                  </a:cubicBezTo>
                  <a:cubicBezTo>
                    <a:pt x="41" y="182"/>
                    <a:pt x="1" y="142"/>
                    <a:pt x="0" y="92"/>
                  </a:cubicBezTo>
                  <a:cubicBezTo>
                    <a:pt x="0" y="42"/>
                    <a:pt x="39" y="1"/>
                    <a:pt x="89" y="1"/>
                  </a:cubicBezTo>
                  <a:cubicBezTo>
                    <a:pt x="139"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27" name="Freeform 18"/>
            <p:cNvSpPr/>
            <p:nvPr/>
          </p:nvSpPr>
          <p:spPr bwMode="auto">
            <a:xfrm>
              <a:off x="2409856" y="3770650"/>
              <a:ext cx="867395" cy="871449"/>
            </a:xfrm>
            <a:custGeom>
              <a:avLst/>
              <a:gdLst>
                <a:gd name="T0" fmla="*/ 181 w 181"/>
                <a:gd name="T1" fmla="*/ 90 h 181"/>
                <a:gd name="T2" fmla="*/ 91 w 181"/>
                <a:gd name="T3" fmla="*/ 181 h 181"/>
                <a:gd name="T4" fmla="*/ 0 w 181"/>
                <a:gd name="T5" fmla="*/ 92 h 181"/>
                <a:gd name="T6" fmla="*/ 89 w 181"/>
                <a:gd name="T7" fmla="*/ 0 h 181"/>
                <a:gd name="T8" fmla="*/ 181 w 181"/>
                <a:gd name="T9" fmla="*/ 90 h 181"/>
              </a:gdLst>
              <a:ahLst/>
              <a:cxnLst>
                <a:cxn ang="0">
                  <a:pos x="T0" y="T1"/>
                </a:cxn>
                <a:cxn ang="0">
                  <a:pos x="T2" y="T3"/>
                </a:cxn>
                <a:cxn ang="0">
                  <a:pos x="T4" y="T5"/>
                </a:cxn>
                <a:cxn ang="0">
                  <a:pos x="T6" y="T7"/>
                </a:cxn>
                <a:cxn ang="0">
                  <a:pos x="T8" y="T9"/>
                </a:cxn>
              </a:cxnLst>
              <a:rect l="0" t="0" r="r" b="b"/>
              <a:pathLst>
                <a:path w="181" h="181">
                  <a:moveTo>
                    <a:pt x="181" y="90"/>
                  </a:moveTo>
                  <a:cubicBezTo>
                    <a:pt x="181" y="139"/>
                    <a:pt x="141" y="180"/>
                    <a:pt x="91" y="181"/>
                  </a:cubicBezTo>
                  <a:cubicBezTo>
                    <a:pt x="42" y="181"/>
                    <a:pt x="1" y="141"/>
                    <a:pt x="0" y="92"/>
                  </a:cubicBezTo>
                  <a:cubicBezTo>
                    <a:pt x="0" y="42"/>
                    <a:pt x="40" y="1"/>
                    <a:pt x="89" y="0"/>
                  </a:cubicBezTo>
                  <a:cubicBezTo>
                    <a:pt x="139" y="0"/>
                    <a:pt x="180" y="40"/>
                    <a:pt x="181" y="90"/>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01</a:t>
              </a:r>
            </a:p>
          </p:txBody>
        </p:sp>
      </p:grpSp>
      <p:grpSp>
        <p:nvGrpSpPr>
          <p:cNvPr id="49" name="Group 48"/>
          <p:cNvGrpSpPr/>
          <p:nvPr/>
        </p:nvGrpSpPr>
        <p:grpSpPr>
          <a:xfrm>
            <a:off x="3888978" y="3117852"/>
            <a:ext cx="925250" cy="963714"/>
            <a:chOff x="3686630" y="2956237"/>
            <a:chExt cx="877528" cy="914008"/>
          </a:xfrm>
          <a:effectLst>
            <a:outerShdw blurRad="419100" dist="419100" dir="5400000" algn="ctr" rotWithShape="0">
              <a:srgbClr val="000000">
                <a:alpha val="43137"/>
              </a:srgbClr>
            </a:outerShdw>
          </a:effectLst>
        </p:grpSpPr>
        <p:sp>
          <p:nvSpPr>
            <p:cNvPr id="24" name="Freeform 15"/>
            <p:cNvSpPr/>
            <p:nvPr/>
          </p:nvSpPr>
          <p:spPr bwMode="auto">
            <a:xfrm>
              <a:off x="3690683" y="2998796"/>
              <a:ext cx="873475" cy="871449"/>
            </a:xfrm>
            <a:custGeom>
              <a:avLst/>
              <a:gdLst>
                <a:gd name="T0" fmla="*/ 181 w 182"/>
                <a:gd name="T1" fmla="*/ 90 h 181"/>
                <a:gd name="T2" fmla="*/ 92 w 182"/>
                <a:gd name="T3" fmla="*/ 181 h 181"/>
                <a:gd name="T4" fmla="*/ 1 w 182"/>
                <a:gd name="T5" fmla="*/ 91 h 181"/>
                <a:gd name="T6" fmla="*/ 90 w 182"/>
                <a:gd name="T7" fmla="*/ 0 h 181"/>
                <a:gd name="T8" fmla="*/ 181 w 182"/>
                <a:gd name="T9" fmla="*/ 90 h 181"/>
              </a:gdLst>
              <a:ahLst/>
              <a:cxnLst>
                <a:cxn ang="0">
                  <a:pos x="T0" y="T1"/>
                </a:cxn>
                <a:cxn ang="0">
                  <a:pos x="T2" y="T3"/>
                </a:cxn>
                <a:cxn ang="0">
                  <a:pos x="T4" y="T5"/>
                </a:cxn>
                <a:cxn ang="0">
                  <a:pos x="T6" y="T7"/>
                </a:cxn>
                <a:cxn ang="0">
                  <a:pos x="T8" y="T9"/>
                </a:cxn>
              </a:cxnLst>
              <a:rect l="0" t="0" r="r" b="b"/>
              <a:pathLst>
                <a:path w="182" h="181">
                  <a:moveTo>
                    <a:pt x="181" y="90"/>
                  </a:moveTo>
                  <a:cubicBezTo>
                    <a:pt x="182" y="139"/>
                    <a:pt x="142" y="180"/>
                    <a:pt x="92" y="181"/>
                  </a:cubicBezTo>
                  <a:cubicBezTo>
                    <a:pt x="42" y="181"/>
                    <a:pt x="1" y="141"/>
                    <a:pt x="1" y="91"/>
                  </a:cubicBezTo>
                  <a:cubicBezTo>
                    <a:pt x="0" y="42"/>
                    <a:pt x="40" y="1"/>
                    <a:pt x="90" y="0"/>
                  </a:cubicBezTo>
                  <a:cubicBezTo>
                    <a:pt x="140"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25" name="Freeform 16"/>
            <p:cNvSpPr/>
            <p:nvPr/>
          </p:nvSpPr>
          <p:spPr bwMode="auto">
            <a:xfrm>
              <a:off x="3686630" y="2956237"/>
              <a:ext cx="871449" cy="875502"/>
            </a:xfrm>
            <a:custGeom>
              <a:avLst/>
              <a:gdLst>
                <a:gd name="T0" fmla="*/ 181 w 182"/>
                <a:gd name="T1" fmla="*/ 90 h 182"/>
                <a:gd name="T2" fmla="*/ 92 w 182"/>
                <a:gd name="T3" fmla="*/ 181 h 182"/>
                <a:gd name="T4" fmla="*/ 1 w 182"/>
                <a:gd name="T5" fmla="*/ 92 h 182"/>
                <a:gd name="T6" fmla="*/ 90 w 182"/>
                <a:gd name="T7" fmla="*/ 1 h 182"/>
                <a:gd name="T8" fmla="*/ 181 w 182"/>
                <a:gd name="T9" fmla="*/ 90 h 182"/>
              </a:gdLst>
              <a:ahLst/>
              <a:cxnLst>
                <a:cxn ang="0">
                  <a:pos x="T0" y="T1"/>
                </a:cxn>
                <a:cxn ang="0">
                  <a:pos x="T2" y="T3"/>
                </a:cxn>
                <a:cxn ang="0">
                  <a:pos x="T4" y="T5"/>
                </a:cxn>
                <a:cxn ang="0">
                  <a:pos x="T6" y="T7"/>
                </a:cxn>
                <a:cxn ang="0">
                  <a:pos x="T8" y="T9"/>
                </a:cxn>
              </a:cxnLst>
              <a:rect l="0" t="0" r="r" b="b"/>
              <a:pathLst>
                <a:path w="182" h="182">
                  <a:moveTo>
                    <a:pt x="181" y="90"/>
                  </a:moveTo>
                  <a:cubicBezTo>
                    <a:pt x="182" y="140"/>
                    <a:pt x="142" y="181"/>
                    <a:pt x="92" y="181"/>
                  </a:cubicBezTo>
                  <a:cubicBezTo>
                    <a:pt x="42" y="182"/>
                    <a:pt x="1" y="142"/>
                    <a:pt x="1" y="92"/>
                  </a:cubicBezTo>
                  <a:cubicBezTo>
                    <a:pt x="0" y="42"/>
                    <a:pt x="40" y="2"/>
                    <a:pt x="90" y="1"/>
                  </a:cubicBezTo>
                  <a:cubicBezTo>
                    <a:pt x="140" y="0"/>
                    <a:pt x="181" y="40"/>
                    <a:pt x="181" y="90"/>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02</a:t>
              </a:r>
            </a:p>
          </p:txBody>
        </p:sp>
      </p:grpSp>
      <p:grpSp>
        <p:nvGrpSpPr>
          <p:cNvPr id="48" name="Group 47"/>
          <p:cNvGrpSpPr/>
          <p:nvPr/>
        </p:nvGrpSpPr>
        <p:grpSpPr>
          <a:xfrm>
            <a:off x="5314989" y="3854675"/>
            <a:ext cx="920977" cy="959441"/>
            <a:chOff x="5039090" y="3655056"/>
            <a:chExt cx="873475" cy="909955"/>
          </a:xfrm>
          <a:effectLst>
            <a:outerShdw blurRad="419100" dist="419100" dir="5400000" algn="ctr" rotWithShape="0">
              <a:srgbClr val="000000">
                <a:alpha val="43137"/>
              </a:srgbClr>
            </a:outerShdw>
          </a:effectLst>
        </p:grpSpPr>
        <p:sp>
          <p:nvSpPr>
            <p:cNvPr id="28" name="Freeform 19"/>
            <p:cNvSpPr/>
            <p:nvPr/>
          </p:nvSpPr>
          <p:spPr bwMode="auto">
            <a:xfrm>
              <a:off x="5043143" y="3693562"/>
              <a:ext cx="869422" cy="871449"/>
            </a:xfrm>
            <a:custGeom>
              <a:avLst/>
              <a:gdLst>
                <a:gd name="T0" fmla="*/ 181 w 181"/>
                <a:gd name="T1" fmla="*/ 90 h 181"/>
                <a:gd name="T2" fmla="*/ 91 w 181"/>
                <a:gd name="T3" fmla="*/ 181 h 181"/>
                <a:gd name="T4" fmla="*/ 0 w 181"/>
                <a:gd name="T5" fmla="*/ 92 h 181"/>
                <a:gd name="T6" fmla="*/ 89 w 181"/>
                <a:gd name="T7" fmla="*/ 0 h 181"/>
                <a:gd name="T8" fmla="*/ 181 w 181"/>
                <a:gd name="T9" fmla="*/ 90 h 181"/>
              </a:gdLst>
              <a:ahLst/>
              <a:cxnLst>
                <a:cxn ang="0">
                  <a:pos x="T0" y="T1"/>
                </a:cxn>
                <a:cxn ang="0">
                  <a:pos x="T2" y="T3"/>
                </a:cxn>
                <a:cxn ang="0">
                  <a:pos x="T4" y="T5"/>
                </a:cxn>
                <a:cxn ang="0">
                  <a:pos x="T6" y="T7"/>
                </a:cxn>
                <a:cxn ang="0">
                  <a:pos x="T8" y="T9"/>
                </a:cxn>
              </a:cxnLst>
              <a:rect l="0" t="0" r="r" b="b"/>
              <a:pathLst>
                <a:path w="181" h="181">
                  <a:moveTo>
                    <a:pt x="181" y="90"/>
                  </a:moveTo>
                  <a:cubicBezTo>
                    <a:pt x="181" y="140"/>
                    <a:pt x="141" y="180"/>
                    <a:pt x="91" y="181"/>
                  </a:cubicBezTo>
                  <a:cubicBezTo>
                    <a:pt x="42" y="181"/>
                    <a:pt x="1" y="141"/>
                    <a:pt x="0" y="92"/>
                  </a:cubicBezTo>
                  <a:cubicBezTo>
                    <a:pt x="0" y="42"/>
                    <a:pt x="40" y="1"/>
                    <a:pt x="89" y="0"/>
                  </a:cubicBezTo>
                  <a:cubicBezTo>
                    <a:pt x="139"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29" name="Freeform 20"/>
            <p:cNvSpPr/>
            <p:nvPr/>
          </p:nvSpPr>
          <p:spPr bwMode="auto">
            <a:xfrm>
              <a:off x="5039090" y="3655056"/>
              <a:ext cx="867395" cy="871449"/>
            </a:xfrm>
            <a:custGeom>
              <a:avLst/>
              <a:gdLst>
                <a:gd name="T0" fmla="*/ 181 w 181"/>
                <a:gd name="T1" fmla="*/ 89 h 181"/>
                <a:gd name="T2" fmla="*/ 92 w 181"/>
                <a:gd name="T3" fmla="*/ 181 h 181"/>
                <a:gd name="T4" fmla="*/ 0 w 181"/>
                <a:gd name="T5" fmla="*/ 91 h 181"/>
                <a:gd name="T6" fmla="*/ 90 w 181"/>
                <a:gd name="T7" fmla="*/ 0 h 181"/>
                <a:gd name="T8" fmla="*/ 181 w 181"/>
                <a:gd name="T9" fmla="*/ 89 h 181"/>
              </a:gdLst>
              <a:ahLst/>
              <a:cxnLst>
                <a:cxn ang="0">
                  <a:pos x="T0" y="T1"/>
                </a:cxn>
                <a:cxn ang="0">
                  <a:pos x="T2" y="T3"/>
                </a:cxn>
                <a:cxn ang="0">
                  <a:pos x="T4" y="T5"/>
                </a:cxn>
                <a:cxn ang="0">
                  <a:pos x="T6" y="T7"/>
                </a:cxn>
                <a:cxn ang="0">
                  <a:pos x="T8" y="T9"/>
                </a:cxn>
              </a:cxnLst>
              <a:rect l="0" t="0" r="r" b="b"/>
              <a:pathLst>
                <a:path w="181" h="181">
                  <a:moveTo>
                    <a:pt x="181" y="89"/>
                  </a:moveTo>
                  <a:cubicBezTo>
                    <a:pt x="181" y="139"/>
                    <a:pt x="141" y="180"/>
                    <a:pt x="92" y="181"/>
                  </a:cubicBezTo>
                  <a:cubicBezTo>
                    <a:pt x="42" y="181"/>
                    <a:pt x="1" y="141"/>
                    <a:pt x="0" y="91"/>
                  </a:cubicBezTo>
                  <a:cubicBezTo>
                    <a:pt x="0" y="42"/>
                    <a:pt x="40" y="1"/>
                    <a:pt x="90" y="0"/>
                  </a:cubicBezTo>
                  <a:cubicBezTo>
                    <a:pt x="139" y="0"/>
                    <a:pt x="180" y="40"/>
                    <a:pt x="181" y="89"/>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03</a:t>
              </a:r>
            </a:p>
          </p:txBody>
        </p:sp>
      </p:grpSp>
      <p:grpSp>
        <p:nvGrpSpPr>
          <p:cNvPr id="47" name="Group 46"/>
          <p:cNvGrpSpPr/>
          <p:nvPr/>
        </p:nvGrpSpPr>
        <p:grpSpPr>
          <a:xfrm>
            <a:off x="6680409" y="2983287"/>
            <a:ext cx="925251" cy="959441"/>
            <a:chOff x="6334085" y="2828613"/>
            <a:chExt cx="877529" cy="909955"/>
          </a:xfrm>
          <a:effectLst>
            <a:outerShdw blurRad="419100" dist="419100" dir="5400000" algn="ctr" rotWithShape="0">
              <a:srgbClr val="000000">
                <a:alpha val="43137"/>
              </a:srgbClr>
            </a:outerShdw>
          </a:effectLst>
        </p:grpSpPr>
        <p:sp>
          <p:nvSpPr>
            <p:cNvPr id="30" name="Freeform 21"/>
            <p:cNvSpPr/>
            <p:nvPr/>
          </p:nvSpPr>
          <p:spPr bwMode="auto">
            <a:xfrm>
              <a:off x="6340165" y="2867119"/>
              <a:ext cx="871449" cy="871449"/>
            </a:xfrm>
            <a:custGeom>
              <a:avLst/>
              <a:gdLst>
                <a:gd name="T0" fmla="*/ 181 w 182"/>
                <a:gd name="T1" fmla="*/ 90 h 181"/>
                <a:gd name="T2" fmla="*/ 92 w 182"/>
                <a:gd name="T3" fmla="*/ 181 h 181"/>
                <a:gd name="T4" fmla="*/ 1 w 182"/>
                <a:gd name="T5" fmla="*/ 92 h 181"/>
                <a:gd name="T6" fmla="*/ 90 w 182"/>
                <a:gd name="T7" fmla="*/ 0 h 181"/>
                <a:gd name="T8" fmla="*/ 181 w 182"/>
                <a:gd name="T9" fmla="*/ 90 h 181"/>
              </a:gdLst>
              <a:ahLst/>
              <a:cxnLst>
                <a:cxn ang="0">
                  <a:pos x="T0" y="T1"/>
                </a:cxn>
                <a:cxn ang="0">
                  <a:pos x="T2" y="T3"/>
                </a:cxn>
                <a:cxn ang="0">
                  <a:pos x="T4" y="T5"/>
                </a:cxn>
                <a:cxn ang="0">
                  <a:pos x="T6" y="T7"/>
                </a:cxn>
                <a:cxn ang="0">
                  <a:pos x="T8" y="T9"/>
                </a:cxn>
              </a:cxnLst>
              <a:rect l="0" t="0" r="r" b="b"/>
              <a:pathLst>
                <a:path w="182" h="181">
                  <a:moveTo>
                    <a:pt x="181" y="90"/>
                  </a:moveTo>
                  <a:cubicBezTo>
                    <a:pt x="182" y="140"/>
                    <a:pt x="142" y="180"/>
                    <a:pt x="92" y="181"/>
                  </a:cubicBezTo>
                  <a:cubicBezTo>
                    <a:pt x="42" y="181"/>
                    <a:pt x="1" y="142"/>
                    <a:pt x="1" y="92"/>
                  </a:cubicBezTo>
                  <a:cubicBezTo>
                    <a:pt x="0" y="42"/>
                    <a:pt x="40" y="1"/>
                    <a:pt x="90" y="0"/>
                  </a:cubicBezTo>
                  <a:cubicBezTo>
                    <a:pt x="140"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31" name="Freeform 22"/>
            <p:cNvSpPr/>
            <p:nvPr/>
          </p:nvSpPr>
          <p:spPr bwMode="auto">
            <a:xfrm>
              <a:off x="6334085" y="2828613"/>
              <a:ext cx="873475" cy="871449"/>
            </a:xfrm>
            <a:custGeom>
              <a:avLst/>
              <a:gdLst>
                <a:gd name="T0" fmla="*/ 181 w 182"/>
                <a:gd name="T1" fmla="*/ 90 h 181"/>
                <a:gd name="T2" fmla="*/ 92 w 182"/>
                <a:gd name="T3" fmla="*/ 181 h 181"/>
                <a:gd name="T4" fmla="*/ 1 w 182"/>
                <a:gd name="T5" fmla="*/ 91 h 181"/>
                <a:gd name="T6" fmla="*/ 90 w 182"/>
                <a:gd name="T7" fmla="*/ 0 h 181"/>
                <a:gd name="T8" fmla="*/ 181 w 182"/>
                <a:gd name="T9" fmla="*/ 90 h 181"/>
              </a:gdLst>
              <a:ahLst/>
              <a:cxnLst>
                <a:cxn ang="0">
                  <a:pos x="T0" y="T1"/>
                </a:cxn>
                <a:cxn ang="0">
                  <a:pos x="T2" y="T3"/>
                </a:cxn>
                <a:cxn ang="0">
                  <a:pos x="T4" y="T5"/>
                </a:cxn>
                <a:cxn ang="0">
                  <a:pos x="T6" y="T7"/>
                </a:cxn>
                <a:cxn ang="0">
                  <a:pos x="T8" y="T9"/>
                </a:cxn>
              </a:cxnLst>
              <a:rect l="0" t="0" r="r" b="b"/>
              <a:pathLst>
                <a:path w="182" h="181">
                  <a:moveTo>
                    <a:pt x="181" y="90"/>
                  </a:moveTo>
                  <a:cubicBezTo>
                    <a:pt x="182" y="139"/>
                    <a:pt x="142" y="180"/>
                    <a:pt x="92" y="181"/>
                  </a:cubicBezTo>
                  <a:cubicBezTo>
                    <a:pt x="42" y="181"/>
                    <a:pt x="1" y="141"/>
                    <a:pt x="1" y="91"/>
                  </a:cubicBezTo>
                  <a:cubicBezTo>
                    <a:pt x="0" y="42"/>
                    <a:pt x="40" y="1"/>
                    <a:pt x="90" y="0"/>
                  </a:cubicBezTo>
                  <a:cubicBezTo>
                    <a:pt x="140" y="0"/>
                    <a:pt x="181" y="40"/>
                    <a:pt x="181" y="90"/>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04</a:t>
              </a:r>
            </a:p>
          </p:txBody>
        </p:sp>
      </p:grpSp>
      <p:grpSp>
        <p:nvGrpSpPr>
          <p:cNvPr id="46" name="Group 45"/>
          <p:cNvGrpSpPr/>
          <p:nvPr/>
        </p:nvGrpSpPr>
        <p:grpSpPr>
          <a:xfrm>
            <a:off x="8135523" y="3756168"/>
            <a:ext cx="920977" cy="963714"/>
            <a:chOff x="7680772" y="3515866"/>
            <a:chExt cx="873475" cy="914008"/>
          </a:xfrm>
          <a:effectLst>
            <a:outerShdw blurRad="419100" dist="419100" dir="5400000" algn="ctr" rotWithShape="0">
              <a:srgbClr val="000000">
                <a:alpha val="43137"/>
              </a:srgbClr>
            </a:outerShdw>
          </a:effectLst>
        </p:grpSpPr>
        <p:sp>
          <p:nvSpPr>
            <p:cNvPr id="32" name="Freeform 23"/>
            <p:cNvSpPr/>
            <p:nvPr/>
          </p:nvSpPr>
          <p:spPr bwMode="auto">
            <a:xfrm>
              <a:off x="7686852" y="3554372"/>
              <a:ext cx="867395" cy="875502"/>
            </a:xfrm>
            <a:custGeom>
              <a:avLst/>
              <a:gdLst>
                <a:gd name="T0" fmla="*/ 181 w 181"/>
                <a:gd name="T1" fmla="*/ 90 h 182"/>
                <a:gd name="T2" fmla="*/ 91 w 181"/>
                <a:gd name="T3" fmla="*/ 181 h 182"/>
                <a:gd name="T4" fmla="*/ 0 w 181"/>
                <a:gd name="T5" fmla="*/ 92 h 182"/>
                <a:gd name="T6" fmla="*/ 90 w 181"/>
                <a:gd name="T7" fmla="*/ 1 h 182"/>
                <a:gd name="T8" fmla="*/ 181 w 181"/>
                <a:gd name="T9" fmla="*/ 90 h 182"/>
              </a:gdLst>
              <a:ahLst/>
              <a:cxnLst>
                <a:cxn ang="0">
                  <a:pos x="T0" y="T1"/>
                </a:cxn>
                <a:cxn ang="0">
                  <a:pos x="T2" y="T3"/>
                </a:cxn>
                <a:cxn ang="0">
                  <a:pos x="T4" y="T5"/>
                </a:cxn>
                <a:cxn ang="0">
                  <a:pos x="T6" y="T7"/>
                </a:cxn>
                <a:cxn ang="0">
                  <a:pos x="T8" y="T9"/>
                </a:cxn>
              </a:cxnLst>
              <a:rect l="0" t="0" r="r" b="b"/>
              <a:pathLst>
                <a:path w="181" h="182">
                  <a:moveTo>
                    <a:pt x="181" y="90"/>
                  </a:moveTo>
                  <a:cubicBezTo>
                    <a:pt x="181" y="140"/>
                    <a:pt x="141" y="181"/>
                    <a:pt x="91" y="181"/>
                  </a:cubicBezTo>
                  <a:cubicBezTo>
                    <a:pt x="42" y="182"/>
                    <a:pt x="1" y="142"/>
                    <a:pt x="0" y="92"/>
                  </a:cubicBezTo>
                  <a:cubicBezTo>
                    <a:pt x="0" y="42"/>
                    <a:pt x="40" y="1"/>
                    <a:pt x="90" y="1"/>
                  </a:cubicBezTo>
                  <a:cubicBezTo>
                    <a:pt x="139"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33" name="Freeform 24"/>
            <p:cNvSpPr/>
            <p:nvPr/>
          </p:nvSpPr>
          <p:spPr bwMode="auto">
            <a:xfrm>
              <a:off x="7680772" y="3515866"/>
              <a:ext cx="869422" cy="871449"/>
            </a:xfrm>
            <a:custGeom>
              <a:avLst/>
              <a:gdLst>
                <a:gd name="T0" fmla="*/ 181 w 181"/>
                <a:gd name="T1" fmla="*/ 90 h 181"/>
                <a:gd name="T2" fmla="*/ 92 w 181"/>
                <a:gd name="T3" fmla="*/ 181 h 181"/>
                <a:gd name="T4" fmla="*/ 0 w 181"/>
                <a:gd name="T5" fmla="*/ 92 h 181"/>
                <a:gd name="T6" fmla="*/ 90 w 181"/>
                <a:gd name="T7" fmla="*/ 1 h 181"/>
                <a:gd name="T8" fmla="*/ 181 w 181"/>
                <a:gd name="T9" fmla="*/ 90 h 181"/>
              </a:gdLst>
              <a:ahLst/>
              <a:cxnLst>
                <a:cxn ang="0">
                  <a:pos x="T0" y="T1"/>
                </a:cxn>
                <a:cxn ang="0">
                  <a:pos x="T2" y="T3"/>
                </a:cxn>
                <a:cxn ang="0">
                  <a:pos x="T4" y="T5"/>
                </a:cxn>
                <a:cxn ang="0">
                  <a:pos x="T6" y="T7"/>
                </a:cxn>
                <a:cxn ang="0">
                  <a:pos x="T8" y="T9"/>
                </a:cxn>
              </a:cxnLst>
              <a:rect l="0" t="0" r="r" b="b"/>
              <a:pathLst>
                <a:path w="181" h="181">
                  <a:moveTo>
                    <a:pt x="181" y="90"/>
                  </a:moveTo>
                  <a:cubicBezTo>
                    <a:pt x="181" y="140"/>
                    <a:pt x="141" y="180"/>
                    <a:pt x="92" y="181"/>
                  </a:cubicBezTo>
                  <a:cubicBezTo>
                    <a:pt x="42" y="181"/>
                    <a:pt x="1" y="142"/>
                    <a:pt x="0" y="92"/>
                  </a:cubicBezTo>
                  <a:cubicBezTo>
                    <a:pt x="0" y="42"/>
                    <a:pt x="40" y="1"/>
                    <a:pt x="90" y="1"/>
                  </a:cubicBezTo>
                  <a:cubicBezTo>
                    <a:pt x="140" y="0"/>
                    <a:pt x="180" y="40"/>
                    <a:pt x="181" y="90"/>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05</a:t>
              </a:r>
            </a:p>
          </p:txBody>
        </p:sp>
      </p:grpSp>
      <p:grpSp>
        <p:nvGrpSpPr>
          <p:cNvPr id="41" name="Group 40"/>
          <p:cNvGrpSpPr/>
          <p:nvPr/>
        </p:nvGrpSpPr>
        <p:grpSpPr>
          <a:xfrm>
            <a:off x="9536568" y="2940791"/>
            <a:ext cx="775672" cy="807724"/>
            <a:chOff x="9042930" y="2788308"/>
            <a:chExt cx="735665" cy="766064"/>
          </a:xfrm>
          <a:effectLst>
            <a:outerShdw blurRad="419100" dist="419100" dir="5400000" algn="ctr" rotWithShape="0">
              <a:srgbClr val="000000">
                <a:alpha val="43137"/>
              </a:srgbClr>
            </a:outerShdw>
          </a:effectLst>
        </p:grpSpPr>
        <p:sp>
          <p:nvSpPr>
            <p:cNvPr id="34" name="Freeform 25"/>
            <p:cNvSpPr/>
            <p:nvPr/>
          </p:nvSpPr>
          <p:spPr bwMode="auto">
            <a:xfrm>
              <a:off x="9042930" y="2822760"/>
              <a:ext cx="735665" cy="731612"/>
            </a:xfrm>
            <a:custGeom>
              <a:avLst/>
              <a:gdLst>
                <a:gd name="T0" fmla="*/ 152 w 153"/>
                <a:gd name="T1" fmla="*/ 75 h 152"/>
                <a:gd name="T2" fmla="*/ 77 w 153"/>
                <a:gd name="T3" fmla="*/ 152 h 152"/>
                <a:gd name="T4" fmla="*/ 1 w 153"/>
                <a:gd name="T5" fmla="*/ 77 h 152"/>
                <a:gd name="T6" fmla="*/ 76 w 153"/>
                <a:gd name="T7" fmla="*/ 0 h 152"/>
                <a:gd name="T8" fmla="*/ 152 w 153"/>
                <a:gd name="T9" fmla="*/ 75 h 152"/>
              </a:gdLst>
              <a:ahLst/>
              <a:cxnLst>
                <a:cxn ang="0">
                  <a:pos x="T0" y="T1"/>
                </a:cxn>
                <a:cxn ang="0">
                  <a:pos x="T2" y="T3"/>
                </a:cxn>
                <a:cxn ang="0">
                  <a:pos x="T4" y="T5"/>
                </a:cxn>
                <a:cxn ang="0">
                  <a:pos x="T6" y="T7"/>
                </a:cxn>
                <a:cxn ang="0">
                  <a:pos x="T8" y="T9"/>
                </a:cxn>
              </a:cxnLst>
              <a:rect l="0" t="0" r="r" b="b"/>
              <a:pathLst>
                <a:path w="153" h="152">
                  <a:moveTo>
                    <a:pt x="152" y="75"/>
                  </a:moveTo>
                  <a:cubicBezTo>
                    <a:pt x="153" y="117"/>
                    <a:pt x="119" y="151"/>
                    <a:pt x="77" y="152"/>
                  </a:cubicBezTo>
                  <a:cubicBezTo>
                    <a:pt x="35" y="152"/>
                    <a:pt x="1" y="119"/>
                    <a:pt x="1" y="77"/>
                  </a:cubicBezTo>
                  <a:cubicBezTo>
                    <a:pt x="0" y="35"/>
                    <a:pt x="34" y="1"/>
                    <a:pt x="76" y="0"/>
                  </a:cubicBezTo>
                  <a:cubicBezTo>
                    <a:pt x="117" y="0"/>
                    <a:pt x="152" y="33"/>
                    <a:pt x="152" y="75"/>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35" name="Freeform 26"/>
            <p:cNvSpPr/>
            <p:nvPr/>
          </p:nvSpPr>
          <p:spPr bwMode="auto">
            <a:xfrm>
              <a:off x="9042930" y="2788308"/>
              <a:ext cx="729585" cy="731612"/>
            </a:xfrm>
            <a:custGeom>
              <a:avLst/>
              <a:gdLst>
                <a:gd name="T0" fmla="*/ 151 w 152"/>
                <a:gd name="T1" fmla="*/ 75 h 152"/>
                <a:gd name="T2" fmla="*/ 76 w 152"/>
                <a:gd name="T3" fmla="*/ 152 h 152"/>
                <a:gd name="T4" fmla="*/ 0 w 152"/>
                <a:gd name="T5" fmla="*/ 77 h 152"/>
                <a:gd name="T6" fmla="*/ 75 w 152"/>
                <a:gd name="T7" fmla="*/ 0 h 152"/>
                <a:gd name="T8" fmla="*/ 151 w 152"/>
                <a:gd name="T9" fmla="*/ 75 h 152"/>
              </a:gdLst>
              <a:ahLst/>
              <a:cxnLst>
                <a:cxn ang="0">
                  <a:pos x="T0" y="T1"/>
                </a:cxn>
                <a:cxn ang="0">
                  <a:pos x="T2" y="T3"/>
                </a:cxn>
                <a:cxn ang="0">
                  <a:pos x="T4" y="T5"/>
                </a:cxn>
                <a:cxn ang="0">
                  <a:pos x="T6" y="T7"/>
                </a:cxn>
                <a:cxn ang="0">
                  <a:pos x="T8" y="T9"/>
                </a:cxn>
              </a:cxnLst>
              <a:rect l="0" t="0" r="r" b="b"/>
              <a:pathLst>
                <a:path w="152" h="152">
                  <a:moveTo>
                    <a:pt x="151" y="75"/>
                  </a:moveTo>
                  <a:cubicBezTo>
                    <a:pt x="152" y="117"/>
                    <a:pt x="118" y="151"/>
                    <a:pt x="76" y="152"/>
                  </a:cubicBezTo>
                  <a:cubicBezTo>
                    <a:pt x="35" y="152"/>
                    <a:pt x="0" y="119"/>
                    <a:pt x="0" y="77"/>
                  </a:cubicBezTo>
                  <a:cubicBezTo>
                    <a:pt x="0" y="35"/>
                    <a:pt x="33" y="1"/>
                    <a:pt x="75" y="0"/>
                  </a:cubicBezTo>
                  <a:cubicBezTo>
                    <a:pt x="117" y="0"/>
                    <a:pt x="151" y="33"/>
                    <a:pt x="151" y="75"/>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06</a:t>
              </a:r>
            </a:p>
          </p:txBody>
        </p:sp>
      </p:grpSp>
      <p:sp>
        <p:nvSpPr>
          <p:cNvPr id="52" name="Rectangle 51"/>
          <p:cNvSpPr/>
          <p:nvPr/>
        </p:nvSpPr>
        <p:spPr>
          <a:xfrm>
            <a:off x="2042755" y="5021401"/>
            <a:ext cx="2146575" cy="1814343"/>
          </a:xfrm>
          <a:prstGeom prst="rect">
            <a:avLst/>
          </a:prstGeom>
        </p:spPr>
        <p:txBody>
          <a:bodyPr wrap="square">
            <a:spAutoFit/>
          </a:bodyPr>
          <a:lstStyle/>
          <a:p>
            <a:pPr algn="ctr">
              <a:lnSpc>
                <a:spcPct val="150000"/>
              </a:lnSpc>
            </a:pPr>
            <a:r>
              <a:rPr lang="zh-CN" altLang="en-US" sz="2400" dirty="0">
                <a:solidFill>
                  <a:srgbClr val="4A4A4A"/>
                </a:solidFill>
                <a:latin typeface="Source Sans Pro" panose="020B0503030403020204" charset="0"/>
              </a:rPr>
              <a:t>输入标题</a:t>
            </a:r>
            <a:endParaRPr lang="en-US" sz="240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r>
              <a:rPr lang="zh-CN" altLang="en-US" sz="1265" dirty="0">
                <a:solidFill>
                  <a:srgbClr val="4A4A4A"/>
                </a:solidFill>
                <a:latin typeface="Source Sans Pro" panose="020B0503030403020204" charset="0"/>
              </a:rPr>
              <a:t>点击添加文字内容</a:t>
            </a:r>
            <a:r>
              <a:rPr lang="en-US" sz="1265" dirty="0">
                <a:solidFill>
                  <a:srgbClr val="4A4A4A"/>
                </a:solidFill>
                <a:latin typeface="Source Sans Pro" panose="020B0503030403020204" charset="0"/>
              </a:rPr>
              <a:t>.</a:t>
            </a:r>
          </a:p>
          <a:p>
            <a:pPr algn="ctr">
              <a:lnSpc>
                <a:spcPct val="150000"/>
              </a:lnSpc>
            </a:pPr>
            <a:endParaRPr lang="en-US" sz="1265" dirty="0">
              <a:solidFill>
                <a:srgbClr val="4A4A4A"/>
              </a:solidFill>
              <a:latin typeface="Source Sans Pro" panose="020B0503030403020204" charset="0"/>
            </a:endParaRPr>
          </a:p>
        </p:txBody>
      </p:sp>
      <p:sp>
        <p:nvSpPr>
          <p:cNvPr id="53" name="Rectangle 52"/>
          <p:cNvSpPr/>
          <p:nvPr/>
        </p:nvSpPr>
        <p:spPr>
          <a:xfrm>
            <a:off x="4814974" y="5021401"/>
            <a:ext cx="2146575" cy="1814343"/>
          </a:xfrm>
          <a:prstGeom prst="rect">
            <a:avLst/>
          </a:prstGeom>
        </p:spPr>
        <p:txBody>
          <a:bodyPr wrap="square">
            <a:spAutoFit/>
          </a:bodyPr>
          <a:lstStyle/>
          <a:p>
            <a:pPr algn="ctr">
              <a:lnSpc>
                <a:spcPct val="150000"/>
              </a:lnSpc>
            </a:pPr>
            <a:r>
              <a:rPr lang="zh-CN" altLang="en-US" sz="2400" dirty="0">
                <a:solidFill>
                  <a:srgbClr val="4A4A4A"/>
                </a:solidFill>
                <a:latin typeface="Source Sans Pro" panose="020B0503030403020204" charset="0"/>
              </a:rPr>
              <a:t>输入标题</a:t>
            </a:r>
            <a:endParaRPr lang="en-US" sz="240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r>
              <a:rPr lang="zh-CN" altLang="en-US" sz="1265" dirty="0">
                <a:solidFill>
                  <a:srgbClr val="4A4A4A"/>
                </a:solidFill>
                <a:latin typeface="Source Sans Pro" panose="020B0503030403020204" charset="0"/>
              </a:rPr>
              <a:t>点击添加文字内容</a:t>
            </a:r>
            <a:r>
              <a:rPr lang="en-US" sz="1265" dirty="0">
                <a:solidFill>
                  <a:srgbClr val="4A4A4A"/>
                </a:solidFill>
                <a:latin typeface="Source Sans Pro" panose="020B0503030403020204" charset="0"/>
              </a:rPr>
              <a:t>.</a:t>
            </a:r>
          </a:p>
          <a:p>
            <a:pPr algn="ctr">
              <a:lnSpc>
                <a:spcPct val="150000"/>
              </a:lnSpc>
            </a:pPr>
            <a:endParaRPr lang="en-US" sz="1265" dirty="0">
              <a:solidFill>
                <a:srgbClr val="4A4A4A"/>
              </a:solidFill>
              <a:latin typeface="Source Sans Pro" panose="020B0503030403020204" charset="0"/>
            </a:endParaRPr>
          </a:p>
        </p:txBody>
      </p:sp>
      <p:sp>
        <p:nvSpPr>
          <p:cNvPr id="54" name="Rectangle 53"/>
          <p:cNvSpPr/>
          <p:nvPr/>
        </p:nvSpPr>
        <p:spPr>
          <a:xfrm>
            <a:off x="7601386" y="5021401"/>
            <a:ext cx="2146575" cy="1814343"/>
          </a:xfrm>
          <a:prstGeom prst="rect">
            <a:avLst/>
          </a:prstGeom>
        </p:spPr>
        <p:txBody>
          <a:bodyPr wrap="square">
            <a:spAutoFit/>
          </a:bodyPr>
          <a:lstStyle/>
          <a:p>
            <a:pPr algn="ctr">
              <a:lnSpc>
                <a:spcPct val="150000"/>
              </a:lnSpc>
            </a:pPr>
            <a:r>
              <a:rPr lang="zh-CN" altLang="en-US" sz="2400" dirty="0">
                <a:solidFill>
                  <a:srgbClr val="4A4A4A"/>
                </a:solidFill>
                <a:latin typeface="Source Sans Pro" panose="020B0503030403020204" charset="0"/>
              </a:rPr>
              <a:t>输入标题</a:t>
            </a:r>
            <a:endParaRPr lang="en-US" sz="240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r>
              <a:rPr lang="zh-CN" altLang="en-US" sz="1265" dirty="0">
                <a:solidFill>
                  <a:srgbClr val="4A4A4A"/>
                </a:solidFill>
                <a:latin typeface="Source Sans Pro" panose="020B0503030403020204" charset="0"/>
              </a:rPr>
              <a:t>点击添加文字内容</a:t>
            </a:r>
            <a:r>
              <a:rPr lang="en-US" sz="1265" dirty="0">
                <a:solidFill>
                  <a:srgbClr val="4A4A4A"/>
                </a:solidFill>
                <a:latin typeface="Source Sans Pro" panose="020B0503030403020204" charset="0"/>
              </a:rPr>
              <a:t>.</a:t>
            </a:r>
          </a:p>
          <a:p>
            <a:pPr algn="ctr">
              <a:lnSpc>
                <a:spcPct val="150000"/>
              </a:lnSpc>
            </a:pPr>
            <a:endParaRPr lang="en-US" sz="1265" dirty="0">
              <a:solidFill>
                <a:srgbClr val="4A4A4A"/>
              </a:solidFill>
              <a:latin typeface="Source Sans Pro" panose="020B0503030403020204" charset="0"/>
            </a:endParaRPr>
          </a:p>
        </p:txBody>
      </p:sp>
      <p:sp>
        <p:nvSpPr>
          <p:cNvPr id="55" name="Rectangle 54"/>
          <p:cNvSpPr/>
          <p:nvPr/>
        </p:nvSpPr>
        <p:spPr>
          <a:xfrm>
            <a:off x="3393973" y="1391583"/>
            <a:ext cx="2237143" cy="1646220"/>
          </a:xfrm>
          <a:prstGeom prst="rect">
            <a:avLst/>
          </a:prstGeom>
        </p:spPr>
        <p:txBody>
          <a:bodyPr wrap="square">
            <a:spAutoFit/>
          </a:bodyPr>
          <a:lstStyle/>
          <a:p>
            <a:pPr algn="ctr">
              <a:lnSpc>
                <a:spcPct val="150000"/>
              </a:lnSpc>
              <a:spcBef>
                <a:spcPts val="630"/>
              </a:spcBef>
            </a:pPr>
            <a:r>
              <a:rPr lang="zh-CN" altLang="en-US" sz="1200" dirty="0">
                <a:solidFill>
                  <a:srgbClr val="4A4A4A"/>
                </a:solidFill>
                <a:latin typeface="Source Sans Pro" panose="020B0503030403020204" charset="0"/>
              </a:rPr>
              <a:t>点击添加文字内容点击添加文字内容点击添加文字内容</a:t>
            </a:r>
            <a:r>
              <a:rPr lang="en-US" sz="1200" dirty="0">
                <a:solidFill>
                  <a:srgbClr val="4A4A4A"/>
                </a:solidFill>
                <a:latin typeface="Source Sans Pro" panose="020B0503030403020204" charset="0"/>
              </a:rPr>
              <a:t> </a:t>
            </a:r>
          </a:p>
          <a:p>
            <a:pPr algn="ctr">
              <a:lnSpc>
                <a:spcPct val="150000"/>
              </a:lnSpc>
              <a:spcBef>
                <a:spcPts val="630"/>
              </a:spcBef>
            </a:pPr>
            <a:r>
              <a:rPr lang="zh-CN" altLang="en-US" sz="2400" dirty="0">
                <a:solidFill>
                  <a:srgbClr val="4A4A4A"/>
                </a:solidFill>
                <a:latin typeface="Source Sans Pro" panose="020B0503030403020204" charset="0"/>
              </a:rPr>
              <a:t>输入标题</a:t>
            </a:r>
            <a:endParaRPr lang="en-US" sz="1100" dirty="0">
              <a:solidFill>
                <a:srgbClr val="4A4A4A"/>
              </a:solidFill>
              <a:latin typeface="Source Sans Pro" panose="020B0503030403020204" charset="0"/>
            </a:endParaRPr>
          </a:p>
          <a:p>
            <a:pPr algn="ctr">
              <a:lnSpc>
                <a:spcPct val="150000"/>
              </a:lnSpc>
              <a:spcBef>
                <a:spcPts val="630"/>
              </a:spcBef>
            </a:pPr>
            <a:endParaRPr lang="en-US" sz="1265" dirty="0">
              <a:solidFill>
                <a:srgbClr val="4A4A4A"/>
              </a:solidFill>
              <a:latin typeface="Source Sans Pro" panose="020B0503030403020204" charset="0"/>
            </a:endParaRPr>
          </a:p>
        </p:txBody>
      </p:sp>
      <p:sp>
        <p:nvSpPr>
          <p:cNvPr id="56" name="Rectangle 55"/>
          <p:cNvSpPr/>
          <p:nvPr/>
        </p:nvSpPr>
        <p:spPr>
          <a:xfrm>
            <a:off x="6195814" y="1391583"/>
            <a:ext cx="2237143" cy="1676228"/>
          </a:xfrm>
          <a:prstGeom prst="rect">
            <a:avLst/>
          </a:prstGeom>
        </p:spPr>
        <p:txBody>
          <a:bodyPr wrap="square">
            <a:spAutoFit/>
          </a:bodyPr>
          <a:lstStyle/>
          <a:p>
            <a:pPr algn="ctr">
              <a:lnSpc>
                <a:spcPct val="150000"/>
              </a:lnSpc>
              <a:spcBef>
                <a:spcPts val="630"/>
              </a:spcBef>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p>
          <a:p>
            <a:pPr algn="ctr">
              <a:lnSpc>
                <a:spcPct val="150000"/>
              </a:lnSpc>
              <a:spcBef>
                <a:spcPts val="630"/>
              </a:spcBef>
            </a:pPr>
            <a:r>
              <a:rPr lang="zh-CN" altLang="en-US" sz="2400" dirty="0">
                <a:solidFill>
                  <a:srgbClr val="4A4A4A"/>
                </a:solidFill>
                <a:latin typeface="Source Sans Pro" panose="020B0503030403020204" charset="0"/>
              </a:rPr>
              <a:t>输入标题</a:t>
            </a:r>
            <a:endParaRPr lang="en-US" sz="1100" dirty="0">
              <a:solidFill>
                <a:srgbClr val="4A4A4A"/>
              </a:solidFill>
              <a:latin typeface="Source Sans Pro" panose="020B0503030403020204" charset="0"/>
            </a:endParaRPr>
          </a:p>
          <a:p>
            <a:pPr algn="ctr">
              <a:lnSpc>
                <a:spcPct val="150000"/>
              </a:lnSpc>
              <a:spcBef>
                <a:spcPts val="630"/>
              </a:spcBef>
            </a:pPr>
            <a:endParaRPr lang="en-US" sz="1265" dirty="0">
              <a:solidFill>
                <a:srgbClr val="4A4A4A"/>
              </a:solidFill>
              <a:latin typeface="Source Sans Pro" panose="020B0503030403020204" charset="0"/>
            </a:endParaRPr>
          </a:p>
        </p:txBody>
      </p:sp>
      <p:sp>
        <p:nvSpPr>
          <p:cNvPr id="57" name="Rectangle 56"/>
          <p:cNvSpPr/>
          <p:nvPr/>
        </p:nvSpPr>
        <p:spPr>
          <a:xfrm>
            <a:off x="8966773" y="1391583"/>
            <a:ext cx="2237143" cy="1676228"/>
          </a:xfrm>
          <a:prstGeom prst="rect">
            <a:avLst/>
          </a:prstGeom>
        </p:spPr>
        <p:txBody>
          <a:bodyPr wrap="square">
            <a:spAutoFit/>
          </a:bodyPr>
          <a:lstStyle/>
          <a:p>
            <a:pPr algn="ctr">
              <a:lnSpc>
                <a:spcPct val="150000"/>
              </a:lnSpc>
              <a:spcBef>
                <a:spcPts val="630"/>
              </a:spcBef>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p>
          <a:p>
            <a:pPr algn="ctr">
              <a:lnSpc>
                <a:spcPct val="150000"/>
              </a:lnSpc>
              <a:spcBef>
                <a:spcPts val="630"/>
              </a:spcBef>
            </a:pPr>
            <a:r>
              <a:rPr lang="zh-CN" altLang="en-US" sz="2400" dirty="0">
                <a:solidFill>
                  <a:srgbClr val="4A4A4A"/>
                </a:solidFill>
                <a:latin typeface="Source Sans Pro" panose="020B0503030403020204" charset="0"/>
              </a:rPr>
              <a:t>输入标题</a:t>
            </a:r>
            <a:endParaRPr lang="en-US" sz="1100" dirty="0">
              <a:solidFill>
                <a:srgbClr val="4A4A4A"/>
              </a:solidFill>
              <a:latin typeface="Source Sans Pro" panose="020B0503030403020204" charset="0"/>
            </a:endParaRPr>
          </a:p>
          <a:p>
            <a:pPr algn="ctr">
              <a:lnSpc>
                <a:spcPct val="150000"/>
              </a:lnSpc>
              <a:spcBef>
                <a:spcPts val="630"/>
              </a:spcBef>
            </a:pPr>
            <a:endParaRPr lang="en-US" sz="1265" dirty="0">
              <a:solidFill>
                <a:srgbClr val="4A4A4A"/>
              </a:solidFill>
              <a:latin typeface="Source Sans Pro" panose="020B0503030403020204" charset="0"/>
            </a:endParaRPr>
          </a:p>
        </p:txBody>
      </p:sp>
      <p:sp>
        <p:nvSpPr>
          <p:cNvPr id="2" name="文本占位符 1"/>
          <p:cNvSpPr>
            <a:spLocks noGrp="1"/>
          </p:cNvSpPr>
          <p:nvPr>
            <p:ph type="body" sz="quarter" idx="13"/>
          </p:nvPr>
        </p:nvSpPr>
        <p:spPr/>
        <p:txBody>
          <a:bodyPr/>
          <a:lstStyle/>
          <a:p>
            <a:r>
              <a:rPr lang="zh-CN" altLang="en-US" dirty="0"/>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t>47</a:t>
            </a:fld>
            <a:endParaRPr lang="zh-CN" altLang="en-US"/>
          </a:p>
        </p:txBody>
      </p:sp>
      <p:pic>
        <p:nvPicPr>
          <p:cNvPr id="4" name="图片 3"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14:bounceEnd="60000">
                                          <p:cBhvr additive="base">
                                            <p:cTn id="7" dur="1000" fill="hold"/>
                                            <p:tgtEl>
                                              <p:spTgt spid="50"/>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0000">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14:bounceEnd="60000">
                                          <p:cBhvr additive="base">
                                            <p:cTn id="11" dur="100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0000">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14:bounceEnd="60000">
                                          <p:cBhvr additive="base">
                                            <p:cTn id="15" dur="1000" fill="hold"/>
                                            <p:tgtEl>
                                              <p:spTgt spid="43"/>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0000">
                                      <p:stCondLst>
                                        <p:cond delay="750"/>
                                      </p:stCondLst>
                                      <p:childTnLst>
                                        <p:set>
                                          <p:cBhvr>
                                            <p:cTn id="18" dur="1" fill="hold">
                                              <p:stCondLst>
                                                <p:cond delay="0"/>
                                              </p:stCondLst>
                                            </p:cTn>
                                            <p:tgtEl>
                                              <p:spTgt spid="44"/>
                                            </p:tgtEl>
                                            <p:attrNameLst>
                                              <p:attrName>style.visibility</p:attrName>
                                            </p:attrNameLst>
                                          </p:cBhvr>
                                          <p:to>
                                            <p:strVal val="visible"/>
                                          </p:to>
                                        </p:set>
                                        <p:anim calcmode="lin" valueType="num" p14:bounceEnd="60000">
                                          <p:cBhvr additive="base">
                                            <p:cTn id="19" dur="1000" fill="hold"/>
                                            <p:tgtEl>
                                              <p:spTgt spid="44"/>
                                            </p:tgtEl>
                                            <p:attrNameLst>
                                              <p:attrName>ppt_x</p:attrName>
                                            </p:attrNameLst>
                                          </p:cBhvr>
                                          <p:tavLst>
                                            <p:tav tm="0">
                                              <p:val>
                                                <p:strVal val="#ppt_x"/>
                                              </p:val>
                                            </p:tav>
                                            <p:tav tm="100000">
                                              <p:val>
                                                <p:strVal val="#ppt_x"/>
                                              </p:val>
                                            </p:tav>
                                          </p:tavLst>
                                        </p:anim>
                                        <p:anim calcmode="lin" valueType="num" p14:bounceEnd="60000">
                                          <p:cBhvr additive="base">
                                            <p:cTn id="20" dur="10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0000">
                                      <p:stCondLst>
                                        <p:cond delay="1000"/>
                                      </p:stCondLst>
                                      <p:childTnLst>
                                        <p:set>
                                          <p:cBhvr>
                                            <p:cTn id="22" dur="1" fill="hold">
                                              <p:stCondLst>
                                                <p:cond delay="0"/>
                                              </p:stCondLst>
                                            </p:cTn>
                                            <p:tgtEl>
                                              <p:spTgt spid="45"/>
                                            </p:tgtEl>
                                            <p:attrNameLst>
                                              <p:attrName>style.visibility</p:attrName>
                                            </p:attrNameLst>
                                          </p:cBhvr>
                                          <p:to>
                                            <p:strVal val="visible"/>
                                          </p:to>
                                        </p:set>
                                        <p:anim calcmode="lin" valueType="num" p14:bounceEnd="60000">
                                          <p:cBhvr additive="base">
                                            <p:cTn id="23" dur="1000" fill="hold"/>
                                            <p:tgtEl>
                                              <p:spTgt spid="45"/>
                                            </p:tgtEl>
                                            <p:attrNameLst>
                                              <p:attrName>ppt_x</p:attrName>
                                            </p:attrNameLst>
                                          </p:cBhvr>
                                          <p:tavLst>
                                            <p:tav tm="0">
                                              <p:val>
                                                <p:strVal val="#ppt_x"/>
                                              </p:val>
                                            </p:tav>
                                            <p:tav tm="100000">
                                              <p:val>
                                                <p:strVal val="#ppt_x"/>
                                              </p:val>
                                            </p:tav>
                                          </p:tavLst>
                                        </p:anim>
                                        <p:anim calcmode="lin" valueType="num" p14:bounceEnd="60000">
                                          <p:cBhvr additive="base">
                                            <p:cTn id="24" dur="1000" fill="hold"/>
                                            <p:tgtEl>
                                              <p:spTgt spid="45"/>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1000"/>
                                      </p:stCondLst>
                                      <p:childTnLst>
                                        <p:set>
                                          <p:cBhvr>
                                            <p:cTn id="26" dur="1" fill="hold">
                                              <p:stCondLst>
                                                <p:cond delay="0"/>
                                              </p:stCondLst>
                                            </p:cTn>
                                            <p:tgtEl>
                                              <p:spTgt spid="49"/>
                                            </p:tgtEl>
                                            <p:attrNameLst>
                                              <p:attrName>style.visibility</p:attrName>
                                            </p:attrNameLst>
                                          </p:cBhvr>
                                          <p:to>
                                            <p:strVal val="visible"/>
                                          </p:to>
                                        </p:set>
                                        <p:anim calcmode="lin" valueType="num">
                                          <p:cBhvr>
                                            <p:cTn id="27" dur="750" fill="hold"/>
                                            <p:tgtEl>
                                              <p:spTgt spid="49"/>
                                            </p:tgtEl>
                                            <p:attrNameLst>
                                              <p:attrName>ppt_w</p:attrName>
                                            </p:attrNameLst>
                                          </p:cBhvr>
                                          <p:tavLst>
                                            <p:tav tm="0">
                                              <p:val>
                                                <p:fltVal val="0"/>
                                              </p:val>
                                            </p:tav>
                                            <p:tav tm="100000">
                                              <p:val>
                                                <p:strVal val="#ppt_w"/>
                                              </p:val>
                                            </p:tav>
                                          </p:tavLst>
                                        </p:anim>
                                        <p:anim calcmode="lin" valueType="num">
                                          <p:cBhvr>
                                            <p:cTn id="28" dur="750" fill="hold"/>
                                            <p:tgtEl>
                                              <p:spTgt spid="49"/>
                                            </p:tgtEl>
                                            <p:attrNameLst>
                                              <p:attrName>ppt_h</p:attrName>
                                            </p:attrNameLst>
                                          </p:cBhvr>
                                          <p:tavLst>
                                            <p:tav tm="0">
                                              <p:val>
                                                <p:fltVal val="0"/>
                                              </p:val>
                                            </p:tav>
                                            <p:tav tm="100000">
                                              <p:val>
                                                <p:strVal val="#ppt_h"/>
                                              </p:val>
                                            </p:tav>
                                          </p:tavLst>
                                        </p:anim>
                                        <p:animEffect transition="in" filter="fade">
                                          <p:cBhvr>
                                            <p:cTn id="29" dur="750"/>
                                            <p:tgtEl>
                                              <p:spTgt spid="49"/>
                                            </p:tgtEl>
                                          </p:cBhvr>
                                        </p:animEffect>
                                      </p:childTnLst>
                                    </p:cTn>
                                  </p:par>
                                  <p:par>
                                    <p:cTn id="30" presetID="53" presetClass="entr" presetSubtype="16" fill="hold" nodeType="withEffect">
                                      <p:stCondLst>
                                        <p:cond delay="1250"/>
                                      </p:stCondLst>
                                      <p:childTnLst>
                                        <p:set>
                                          <p:cBhvr>
                                            <p:cTn id="31" dur="1" fill="hold">
                                              <p:stCondLst>
                                                <p:cond delay="0"/>
                                              </p:stCondLst>
                                            </p:cTn>
                                            <p:tgtEl>
                                              <p:spTgt spid="48"/>
                                            </p:tgtEl>
                                            <p:attrNameLst>
                                              <p:attrName>style.visibility</p:attrName>
                                            </p:attrNameLst>
                                          </p:cBhvr>
                                          <p:to>
                                            <p:strVal val="visible"/>
                                          </p:to>
                                        </p:set>
                                        <p:anim calcmode="lin" valueType="num">
                                          <p:cBhvr>
                                            <p:cTn id="32" dur="750" fill="hold"/>
                                            <p:tgtEl>
                                              <p:spTgt spid="48"/>
                                            </p:tgtEl>
                                            <p:attrNameLst>
                                              <p:attrName>ppt_w</p:attrName>
                                            </p:attrNameLst>
                                          </p:cBhvr>
                                          <p:tavLst>
                                            <p:tav tm="0">
                                              <p:val>
                                                <p:fltVal val="0"/>
                                              </p:val>
                                            </p:tav>
                                            <p:tav tm="100000">
                                              <p:val>
                                                <p:strVal val="#ppt_w"/>
                                              </p:val>
                                            </p:tav>
                                          </p:tavLst>
                                        </p:anim>
                                        <p:anim calcmode="lin" valueType="num">
                                          <p:cBhvr>
                                            <p:cTn id="33" dur="750" fill="hold"/>
                                            <p:tgtEl>
                                              <p:spTgt spid="48"/>
                                            </p:tgtEl>
                                            <p:attrNameLst>
                                              <p:attrName>ppt_h</p:attrName>
                                            </p:attrNameLst>
                                          </p:cBhvr>
                                          <p:tavLst>
                                            <p:tav tm="0">
                                              <p:val>
                                                <p:fltVal val="0"/>
                                              </p:val>
                                            </p:tav>
                                            <p:tav tm="100000">
                                              <p:val>
                                                <p:strVal val="#ppt_h"/>
                                              </p:val>
                                            </p:tav>
                                          </p:tavLst>
                                        </p:anim>
                                        <p:animEffect transition="in" filter="fade">
                                          <p:cBhvr>
                                            <p:cTn id="34" dur="750"/>
                                            <p:tgtEl>
                                              <p:spTgt spid="48"/>
                                            </p:tgtEl>
                                          </p:cBhvr>
                                        </p:animEffect>
                                      </p:childTnLst>
                                    </p:cTn>
                                  </p:par>
                                  <p:par>
                                    <p:cTn id="35" presetID="53" presetClass="entr" presetSubtype="16" fill="hold" nodeType="withEffect">
                                      <p:stCondLst>
                                        <p:cond delay="1500"/>
                                      </p:stCondLst>
                                      <p:childTnLst>
                                        <p:set>
                                          <p:cBhvr>
                                            <p:cTn id="36" dur="1" fill="hold">
                                              <p:stCondLst>
                                                <p:cond delay="0"/>
                                              </p:stCondLst>
                                            </p:cTn>
                                            <p:tgtEl>
                                              <p:spTgt spid="47"/>
                                            </p:tgtEl>
                                            <p:attrNameLst>
                                              <p:attrName>style.visibility</p:attrName>
                                            </p:attrNameLst>
                                          </p:cBhvr>
                                          <p:to>
                                            <p:strVal val="visible"/>
                                          </p:to>
                                        </p:set>
                                        <p:anim calcmode="lin" valueType="num">
                                          <p:cBhvr>
                                            <p:cTn id="37" dur="750" fill="hold"/>
                                            <p:tgtEl>
                                              <p:spTgt spid="47"/>
                                            </p:tgtEl>
                                            <p:attrNameLst>
                                              <p:attrName>ppt_w</p:attrName>
                                            </p:attrNameLst>
                                          </p:cBhvr>
                                          <p:tavLst>
                                            <p:tav tm="0">
                                              <p:val>
                                                <p:fltVal val="0"/>
                                              </p:val>
                                            </p:tav>
                                            <p:tav tm="100000">
                                              <p:val>
                                                <p:strVal val="#ppt_w"/>
                                              </p:val>
                                            </p:tav>
                                          </p:tavLst>
                                        </p:anim>
                                        <p:anim calcmode="lin" valueType="num">
                                          <p:cBhvr>
                                            <p:cTn id="38" dur="750" fill="hold"/>
                                            <p:tgtEl>
                                              <p:spTgt spid="47"/>
                                            </p:tgtEl>
                                            <p:attrNameLst>
                                              <p:attrName>ppt_h</p:attrName>
                                            </p:attrNameLst>
                                          </p:cBhvr>
                                          <p:tavLst>
                                            <p:tav tm="0">
                                              <p:val>
                                                <p:fltVal val="0"/>
                                              </p:val>
                                            </p:tav>
                                            <p:tav tm="100000">
                                              <p:val>
                                                <p:strVal val="#ppt_h"/>
                                              </p:val>
                                            </p:tav>
                                          </p:tavLst>
                                        </p:anim>
                                        <p:animEffect transition="in" filter="fade">
                                          <p:cBhvr>
                                            <p:cTn id="39" dur="750"/>
                                            <p:tgtEl>
                                              <p:spTgt spid="47"/>
                                            </p:tgtEl>
                                          </p:cBhvr>
                                        </p:animEffect>
                                      </p:childTnLst>
                                    </p:cTn>
                                  </p:par>
                                  <p:par>
                                    <p:cTn id="40" presetID="53" presetClass="entr" presetSubtype="16" fill="hold" nodeType="withEffect">
                                      <p:stCondLst>
                                        <p:cond delay="1750"/>
                                      </p:stCondLst>
                                      <p:childTnLst>
                                        <p:set>
                                          <p:cBhvr>
                                            <p:cTn id="41" dur="1" fill="hold">
                                              <p:stCondLst>
                                                <p:cond delay="0"/>
                                              </p:stCondLst>
                                            </p:cTn>
                                            <p:tgtEl>
                                              <p:spTgt spid="46"/>
                                            </p:tgtEl>
                                            <p:attrNameLst>
                                              <p:attrName>style.visibility</p:attrName>
                                            </p:attrNameLst>
                                          </p:cBhvr>
                                          <p:to>
                                            <p:strVal val="visible"/>
                                          </p:to>
                                        </p:set>
                                        <p:anim calcmode="lin" valueType="num">
                                          <p:cBhvr>
                                            <p:cTn id="42" dur="750" fill="hold"/>
                                            <p:tgtEl>
                                              <p:spTgt spid="46"/>
                                            </p:tgtEl>
                                            <p:attrNameLst>
                                              <p:attrName>ppt_w</p:attrName>
                                            </p:attrNameLst>
                                          </p:cBhvr>
                                          <p:tavLst>
                                            <p:tav tm="0">
                                              <p:val>
                                                <p:fltVal val="0"/>
                                              </p:val>
                                            </p:tav>
                                            <p:tav tm="100000">
                                              <p:val>
                                                <p:strVal val="#ppt_w"/>
                                              </p:val>
                                            </p:tav>
                                          </p:tavLst>
                                        </p:anim>
                                        <p:anim calcmode="lin" valueType="num">
                                          <p:cBhvr>
                                            <p:cTn id="43" dur="750" fill="hold"/>
                                            <p:tgtEl>
                                              <p:spTgt spid="46"/>
                                            </p:tgtEl>
                                            <p:attrNameLst>
                                              <p:attrName>ppt_h</p:attrName>
                                            </p:attrNameLst>
                                          </p:cBhvr>
                                          <p:tavLst>
                                            <p:tav tm="0">
                                              <p:val>
                                                <p:fltVal val="0"/>
                                              </p:val>
                                            </p:tav>
                                            <p:tav tm="100000">
                                              <p:val>
                                                <p:strVal val="#ppt_h"/>
                                              </p:val>
                                            </p:tav>
                                          </p:tavLst>
                                        </p:anim>
                                        <p:animEffect transition="in" filter="fade">
                                          <p:cBhvr>
                                            <p:cTn id="44" dur="750"/>
                                            <p:tgtEl>
                                              <p:spTgt spid="46"/>
                                            </p:tgtEl>
                                          </p:cBhvr>
                                        </p:animEffect>
                                      </p:childTnLst>
                                    </p:cTn>
                                  </p:par>
                                  <p:par>
                                    <p:cTn id="45" presetID="53" presetClass="entr" presetSubtype="16" fill="hold" nodeType="withEffect">
                                      <p:stCondLst>
                                        <p:cond delay="2000"/>
                                      </p:stCondLst>
                                      <p:childTnLst>
                                        <p:set>
                                          <p:cBhvr>
                                            <p:cTn id="46" dur="1" fill="hold">
                                              <p:stCondLst>
                                                <p:cond delay="0"/>
                                              </p:stCondLst>
                                            </p:cTn>
                                            <p:tgtEl>
                                              <p:spTgt spid="41"/>
                                            </p:tgtEl>
                                            <p:attrNameLst>
                                              <p:attrName>style.visibility</p:attrName>
                                            </p:attrNameLst>
                                          </p:cBhvr>
                                          <p:to>
                                            <p:strVal val="visible"/>
                                          </p:to>
                                        </p:set>
                                        <p:anim calcmode="lin" valueType="num">
                                          <p:cBhvr>
                                            <p:cTn id="47" dur="750" fill="hold"/>
                                            <p:tgtEl>
                                              <p:spTgt spid="41"/>
                                            </p:tgtEl>
                                            <p:attrNameLst>
                                              <p:attrName>ppt_w</p:attrName>
                                            </p:attrNameLst>
                                          </p:cBhvr>
                                          <p:tavLst>
                                            <p:tav tm="0">
                                              <p:val>
                                                <p:fltVal val="0"/>
                                              </p:val>
                                            </p:tav>
                                            <p:tav tm="100000">
                                              <p:val>
                                                <p:strVal val="#ppt_w"/>
                                              </p:val>
                                            </p:tav>
                                          </p:tavLst>
                                        </p:anim>
                                        <p:anim calcmode="lin" valueType="num">
                                          <p:cBhvr>
                                            <p:cTn id="48" dur="750" fill="hold"/>
                                            <p:tgtEl>
                                              <p:spTgt spid="41"/>
                                            </p:tgtEl>
                                            <p:attrNameLst>
                                              <p:attrName>ppt_h</p:attrName>
                                            </p:attrNameLst>
                                          </p:cBhvr>
                                          <p:tavLst>
                                            <p:tav tm="0">
                                              <p:val>
                                                <p:fltVal val="0"/>
                                              </p:val>
                                            </p:tav>
                                            <p:tav tm="100000">
                                              <p:val>
                                                <p:strVal val="#ppt_h"/>
                                              </p:val>
                                            </p:tav>
                                          </p:tavLst>
                                        </p:anim>
                                        <p:animEffect transition="in" filter="fade">
                                          <p:cBhvr>
                                            <p:cTn id="49" dur="750"/>
                                            <p:tgtEl>
                                              <p:spTgt spid="41"/>
                                            </p:tgtEl>
                                          </p:cBhvr>
                                        </p:animEffect>
                                      </p:childTnLst>
                                    </p:cTn>
                                  </p:par>
                                  <p:par>
                                    <p:cTn id="50" presetID="53" presetClass="entr" presetSubtype="16" fill="hold" nodeType="withEffect">
                                      <p:stCondLst>
                                        <p:cond delay="750"/>
                                      </p:stCondLst>
                                      <p:childTnLst>
                                        <p:set>
                                          <p:cBhvr>
                                            <p:cTn id="51" dur="1" fill="hold">
                                              <p:stCondLst>
                                                <p:cond delay="0"/>
                                              </p:stCondLst>
                                            </p:cTn>
                                            <p:tgtEl>
                                              <p:spTgt spid="51"/>
                                            </p:tgtEl>
                                            <p:attrNameLst>
                                              <p:attrName>style.visibility</p:attrName>
                                            </p:attrNameLst>
                                          </p:cBhvr>
                                          <p:to>
                                            <p:strVal val="visible"/>
                                          </p:to>
                                        </p:set>
                                        <p:anim calcmode="lin" valueType="num">
                                          <p:cBhvr>
                                            <p:cTn id="52" dur="750" fill="hold"/>
                                            <p:tgtEl>
                                              <p:spTgt spid="51"/>
                                            </p:tgtEl>
                                            <p:attrNameLst>
                                              <p:attrName>ppt_w</p:attrName>
                                            </p:attrNameLst>
                                          </p:cBhvr>
                                          <p:tavLst>
                                            <p:tav tm="0">
                                              <p:val>
                                                <p:fltVal val="0"/>
                                              </p:val>
                                            </p:tav>
                                            <p:tav tm="100000">
                                              <p:val>
                                                <p:strVal val="#ppt_w"/>
                                              </p:val>
                                            </p:tav>
                                          </p:tavLst>
                                        </p:anim>
                                        <p:anim calcmode="lin" valueType="num">
                                          <p:cBhvr>
                                            <p:cTn id="53" dur="750" fill="hold"/>
                                            <p:tgtEl>
                                              <p:spTgt spid="51"/>
                                            </p:tgtEl>
                                            <p:attrNameLst>
                                              <p:attrName>ppt_h</p:attrName>
                                            </p:attrNameLst>
                                          </p:cBhvr>
                                          <p:tavLst>
                                            <p:tav tm="0">
                                              <p:val>
                                                <p:fltVal val="0"/>
                                              </p:val>
                                            </p:tav>
                                            <p:tav tm="100000">
                                              <p:val>
                                                <p:strVal val="#ppt_h"/>
                                              </p:val>
                                            </p:tav>
                                          </p:tavLst>
                                        </p:anim>
                                        <p:animEffect transition="in" filter="fade">
                                          <p:cBhvr>
                                            <p:cTn id="54" dur="750"/>
                                            <p:tgtEl>
                                              <p:spTgt spid="51"/>
                                            </p:tgtEl>
                                          </p:cBhvr>
                                        </p:animEffect>
                                      </p:childTnLst>
                                    </p:cTn>
                                  </p:par>
                                  <p:par>
                                    <p:cTn id="55" presetID="2" presetClass="entr" presetSubtype="4" fill="hold" grpId="0" nodeType="withEffect" p14:presetBounceEnd="58000">
                                      <p:stCondLst>
                                        <p:cond delay="1250"/>
                                      </p:stCondLst>
                                      <p:childTnLst>
                                        <p:set>
                                          <p:cBhvr>
                                            <p:cTn id="56" dur="1" fill="hold">
                                              <p:stCondLst>
                                                <p:cond delay="0"/>
                                              </p:stCondLst>
                                            </p:cTn>
                                            <p:tgtEl>
                                              <p:spTgt spid="52"/>
                                            </p:tgtEl>
                                            <p:attrNameLst>
                                              <p:attrName>style.visibility</p:attrName>
                                            </p:attrNameLst>
                                          </p:cBhvr>
                                          <p:to>
                                            <p:strVal val="visible"/>
                                          </p:to>
                                        </p:set>
                                        <p:anim calcmode="lin" valueType="num" p14:bounceEnd="58000">
                                          <p:cBhvr additive="base">
                                            <p:cTn id="57" dur="1250" fill="hold"/>
                                            <p:tgtEl>
                                              <p:spTgt spid="52"/>
                                            </p:tgtEl>
                                            <p:attrNameLst>
                                              <p:attrName>ppt_x</p:attrName>
                                            </p:attrNameLst>
                                          </p:cBhvr>
                                          <p:tavLst>
                                            <p:tav tm="0">
                                              <p:val>
                                                <p:strVal val="#ppt_x"/>
                                              </p:val>
                                            </p:tav>
                                            <p:tav tm="100000">
                                              <p:val>
                                                <p:strVal val="#ppt_x"/>
                                              </p:val>
                                            </p:tav>
                                          </p:tavLst>
                                        </p:anim>
                                        <p:anim calcmode="lin" valueType="num" p14:bounceEnd="58000">
                                          <p:cBhvr additive="base">
                                            <p:cTn id="58" dur="1250" fill="hold"/>
                                            <p:tgtEl>
                                              <p:spTgt spid="5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14:presetBounceEnd="58000">
                                      <p:stCondLst>
                                        <p:cond delay="1500"/>
                                      </p:stCondLst>
                                      <p:childTnLst>
                                        <p:set>
                                          <p:cBhvr>
                                            <p:cTn id="60" dur="1" fill="hold">
                                              <p:stCondLst>
                                                <p:cond delay="0"/>
                                              </p:stCondLst>
                                            </p:cTn>
                                            <p:tgtEl>
                                              <p:spTgt spid="53"/>
                                            </p:tgtEl>
                                            <p:attrNameLst>
                                              <p:attrName>style.visibility</p:attrName>
                                            </p:attrNameLst>
                                          </p:cBhvr>
                                          <p:to>
                                            <p:strVal val="visible"/>
                                          </p:to>
                                        </p:set>
                                        <p:anim calcmode="lin" valueType="num" p14:bounceEnd="58000">
                                          <p:cBhvr additive="base">
                                            <p:cTn id="61" dur="1250" fill="hold"/>
                                            <p:tgtEl>
                                              <p:spTgt spid="53"/>
                                            </p:tgtEl>
                                            <p:attrNameLst>
                                              <p:attrName>ppt_x</p:attrName>
                                            </p:attrNameLst>
                                          </p:cBhvr>
                                          <p:tavLst>
                                            <p:tav tm="0">
                                              <p:val>
                                                <p:strVal val="#ppt_x"/>
                                              </p:val>
                                            </p:tav>
                                            <p:tav tm="100000">
                                              <p:val>
                                                <p:strVal val="#ppt_x"/>
                                              </p:val>
                                            </p:tav>
                                          </p:tavLst>
                                        </p:anim>
                                        <p:anim calcmode="lin" valueType="num" p14:bounceEnd="58000">
                                          <p:cBhvr additive="base">
                                            <p:cTn id="62" dur="1250" fill="hold"/>
                                            <p:tgtEl>
                                              <p:spTgt spid="5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14:presetBounceEnd="58000">
                                      <p:stCondLst>
                                        <p:cond delay="1750"/>
                                      </p:stCondLst>
                                      <p:childTnLst>
                                        <p:set>
                                          <p:cBhvr>
                                            <p:cTn id="64" dur="1" fill="hold">
                                              <p:stCondLst>
                                                <p:cond delay="0"/>
                                              </p:stCondLst>
                                            </p:cTn>
                                            <p:tgtEl>
                                              <p:spTgt spid="54"/>
                                            </p:tgtEl>
                                            <p:attrNameLst>
                                              <p:attrName>style.visibility</p:attrName>
                                            </p:attrNameLst>
                                          </p:cBhvr>
                                          <p:to>
                                            <p:strVal val="visible"/>
                                          </p:to>
                                        </p:set>
                                        <p:anim calcmode="lin" valueType="num" p14:bounceEnd="58000">
                                          <p:cBhvr additive="base">
                                            <p:cTn id="65" dur="1250" fill="hold"/>
                                            <p:tgtEl>
                                              <p:spTgt spid="54"/>
                                            </p:tgtEl>
                                            <p:attrNameLst>
                                              <p:attrName>ppt_x</p:attrName>
                                            </p:attrNameLst>
                                          </p:cBhvr>
                                          <p:tavLst>
                                            <p:tav tm="0">
                                              <p:val>
                                                <p:strVal val="#ppt_x"/>
                                              </p:val>
                                            </p:tav>
                                            <p:tav tm="100000">
                                              <p:val>
                                                <p:strVal val="#ppt_x"/>
                                              </p:val>
                                            </p:tav>
                                          </p:tavLst>
                                        </p:anim>
                                        <p:anim calcmode="lin" valueType="num" p14:bounceEnd="58000">
                                          <p:cBhvr additive="base">
                                            <p:cTn id="66" dur="1250" fill="hold"/>
                                            <p:tgtEl>
                                              <p:spTgt spid="54"/>
                                            </p:tgtEl>
                                            <p:attrNameLst>
                                              <p:attrName>ppt_y</p:attrName>
                                            </p:attrNameLst>
                                          </p:cBhvr>
                                          <p:tavLst>
                                            <p:tav tm="0">
                                              <p:val>
                                                <p:strVal val="1+#ppt_h/2"/>
                                              </p:val>
                                            </p:tav>
                                            <p:tav tm="100000">
                                              <p:val>
                                                <p:strVal val="#ppt_y"/>
                                              </p:val>
                                            </p:tav>
                                          </p:tavLst>
                                        </p:anim>
                                      </p:childTnLst>
                                    </p:cTn>
                                  </p:par>
                                  <p:par>
                                    <p:cTn id="67" presetID="2" presetClass="entr" presetSubtype="1" fill="hold" grpId="0" nodeType="withEffect" p14:presetBounceEnd="58000">
                                      <p:stCondLst>
                                        <p:cond delay="1500"/>
                                      </p:stCondLst>
                                      <p:childTnLst>
                                        <p:set>
                                          <p:cBhvr>
                                            <p:cTn id="68" dur="1" fill="hold">
                                              <p:stCondLst>
                                                <p:cond delay="0"/>
                                              </p:stCondLst>
                                            </p:cTn>
                                            <p:tgtEl>
                                              <p:spTgt spid="55"/>
                                            </p:tgtEl>
                                            <p:attrNameLst>
                                              <p:attrName>style.visibility</p:attrName>
                                            </p:attrNameLst>
                                          </p:cBhvr>
                                          <p:to>
                                            <p:strVal val="visible"/>
                                          </p:to>
                                        </p:set>
                                        <p:anim calcmode="lin" valueType="num" p14:bounceEnd="58000">
                                          <p:cBhvr additive="base">
                                            <p:cTn id="69" dur="1250" fill="hold"/>
                                            <p:tgtEl>
                                              <p:spTgt spid="55"/>
                                            </p:tgtEl>
                                            <p:attrNameLst>
                                              <p:attrName>ppt_x</p:attrName>
                                            </p:attrNameLst>
                                          </p:cBhvr>
                                          <p:tavLst>
                                            <p:tav tm="0">
                                              <p:val>
                                                <p:strVal val="#ppt_x"/>
                                              </p:val>
                                            </p:tav>
                                            <p:tav tm="100000">
                                              <p:val>
                                                <p:strVal val="#ppt_x"/>
                                              </p:val>
                                            </p:tav>
                                          </p:tavLst>
                                        </p:anim>
                                        <p:anim calcmode="lin" valueType="num" p14:bounceEnd="58000">
                                          <p:cBhvr additive="base">
                                            <p:cTn id="70" dur="1250" fill="hold"/>
                                            <p:tgtEl>
                                              <p:spTgt spid="55"/>
                                            </p:tgtEl>
                                            <p:attrNameLst>
                                              <p:attrName>ppt_y</p:attrName>
                                            </p:attrNameLst>
                                          </p:cBhvr>
                                          <p:tavLst>
                                            <p:tav tm="0">
                                              <p:val>
                                                <p:strVal val="0-#ppt_h/2"/>
                                              </p:val>
                                            </p:tav>
                                            <p:tav tm="100000">
                                              <p:val>
                                                <p:strVal val="#ppt_y"/>
                                              </p:val>
                                            </p:tav>
                                          </p:tavLst>
                                        </p:anim>
                                      </p:childTnLst>
                                    </p:cTn>
                                  </p:par>
                                  <p:par>
                                    <p:cTn id="71" presetID="2" presetClass="entr" presetSubtype="1" fill="hold" grpId="0" nodeType="withEffect" p14:presetBounceEnd="58000">
                                      <p:stCondLst>
                                        <p:cond delay="1750"/>
                                      </p:stCondLst>
                                      <p:childTnLst>
                                        <p:set>
                                          <p:cBhvr>
                                            <p:cTn id="72" dur="1" fill="hold">
                                              <p:stCondLst>
                                                <p:cond delay="0"/>
                                              </p:stCondLst>
                                            </p:cTn>
                                            <p:tgtEl>
                                              <p:spTgt spid="56"/>
                                            </p:tgtEl>
                                            <p:attrNameLst>
                                              <p:attrName>style.visibility</p:attrName>
                                            </p:attrNameLst>
                                          </p:cBhvr>
                                          <p:to>
                                            <p:strVal val="visible"/>
                                          </p:to>
                                        </p:set>
                                        <p:anim calcmode="lin" valueType="num" p14:bounceEnd="58000">
                                          <p:cBhvr additive="base">
                                            <p:cTn id="73" dur="1250" fill="hold"/>
                                            <p:tgtEl>
                                              <p:spTgt spid="56"/>
                                            </p:tgtEl>
                                            <p:attrNameLst>
                                              <p:attrName>ppt_x</p:attrName>
                                            </p:attrNameLst>
                                          </p:cBhvr>
                                          <p:tavLst>
                                            <p:tav tm="0">
                                              <p:val>
                                                <p:strVal val="#ppt_x"/>
                                              </p:val>
                                            </p:tav>
                                            <p:tav tm="100000">
                                              <p:val>
                                                <p:strVal val="#ppt_x"/>
                                              </p:val>
                                            </p:tav>
                                          </p:tavLst>
                                        </p:anim>
                                        <p:anim calcmode="lin" valueType="num" p14:bounceEnd="58000">
                                          <p:cBhvr additive="base">
                                            <p:cTn id="74" dur="1250" fill="hold"/>
                                            <p:tgtEl>
                                              <p:spTgt spid="56"/>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14:presetBounceEnd="58000">
                                      <p:stCondLst>
                                        <p:cond delay="2000"/>
                                      </p:stCondLst>
                                      <p:childTnLst>
                                        <p:set>
                                          <p:cBhvr>
                                            <p:cTn id="76" dur="1" fill="hold">
                                              <p:stCondLst>
                                                <p:cond delay="0"/>
                                              </p:stCondLst>
                                            </p:cTn>
                                            <p:tgtEl>
                                              <p:spTgt spid="57"/>
                                            </p:tgtEl>
                                            <p:attrNameLst>
                                              <p:attrName>style.visibility</p:attrName>
                                            </p:attrNameLst>
                                          </p:cBhvr>
                                          <p:to>
                                            <p:strVal val="visible"/>
                                          </p:to>
                                        </p:set>
                                        <p:anim calcmode="lin" valueType="num" p14:bounceEnd="58000">
                                          <p:cBhvr additive="base">
                                            <p:cTn id="77" dur="1250" fill="hold"/>
                                            <p:tgtEl>
                                              <p:spTgt spid="57"/>
                                            </p:tgtEl>
                                            <p:attrNameLst>
                                              <p:attrName>ppt_x</p:attrName>
                                            </p:attrNameLst>
                                          </p:cBhvr>
                                          <p:tavLst>
                                            <p:tav tm="0">
                                              <p:val>
                                                <p:strVal val="#ppt_x"/>
                                              </p:val>
                                            </p:tav>
                                            <p:tav tm="100000">
                                              <p:val>
                                                <p:strVal val="#ppt_x"/>
                                              </p:val>
                                            </p:tav>
                                          </p:tavLst>
                                        </p:anim>
                                        <p:anim calcmode="lin" valueType="num" p14:bounceEnd="58000">
                                          <p:cBhvr additive="base">
                                            <p:cTn id="78" dur="125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1000" fill="hold"/>
                                            <p:tgtEl>
                                              <p:spTgt spid="43"/>
                                            </p:tgtEl>
                                            <p:attrNameLst>
                                              <p:attrName>ppt_x</p:attrName>
                                            </p:attrNameLst>
                                          </p:cBhvr>
                                          <p:tavLst>
                                            <p:tav tm="0">
                                              <p:val>
                                                <p:strVal val="#ppt_x"/>
                                              </p:val>
                                            </p:tav>
                                            <p:tav tm="100000">
                                              <p:val>
                                                <p:strVal val="#ppt_x"/>
                                              </p:val>
                                            </p:tav>
                                          </p:tavLst>
                                        </p:anim>
                                        <p:anim calcmode="lin" valueType="num">
                                          <p:cBhvr additive="base">
                                            <p:cTn id="16" dur="1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1000" fill="hold"/>
                                            <p:tgtEl>
                                              <p:spTgt spid="44"/>
                                            </p:tgtEl>
                                            <p:attrNameLst>
                                              <p:attrName>ppt_x</p:attrName>
                                            </p:attrNameLst>
                                          </p:cBhvr>
                                          <p:tavLst>
                                            <p:tav tm="0">
                                              <p:val>
                                                <p:strVal val="#ppt_x"/>
                                              </p:val>
                                            </p:tav>
                                            <p:tav tm="100000">
                                              <p:val>
                                                <p:strVal val="#ppt_x"/>
                                              </p:val>
                                            </p:tav>
                                          </p:tavLst>
                                        </p:anim>
                                        <p:anim calcmode="lin" valueType="num">
                                          <p:cBhvr additive="base">
                                            <p:cTn id="20" dur="10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0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1000" fill="hold"/>
                                            <p:tgtEl>
                                              <p:spTgt spid="45"/>
                                            </p:tgtEl>
                                            <p:attrNameLst>
                                              <p:attrName>ppt_x</p:attrName>
                                            </p:attrNameLst>
                                          </p:cBhvr>
                                          <p:tavLst>
                                            <p:tav tm="0">
                                              <p:val>
                                                <p:strVal val="#ppt_x"/>
                                              </p:val>
                                            </p:tav>
                                            <p:tav tm="100000">
                                              <p:val>
                                                <p:strVal val="#ppt_x"/>
                                              </p:val>
                                            </p:tav>
                                          </p:tavLst>
                                        </p:anim>
                                        <p:anim calcmode="lin" valueType="num">
                                          <p:cBhvr additive="base">
                                            <p:cTn id="24" dur="1000" fill="hold"/>
                                            <p:tgtEl>
                                              <p:spTgt spid="45"/>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1000"/>
                                      </p:stCondLst>
                                      <p:childTnLst>
                                        <p:set>
                                          <p:cBhvr>
                                            <p:cTn id="26" dur="1" fill="hold">
                                              <p:stCondLst>
                                                <p:cond delay="0"/>
                                              </p:stCondLst>
                                            </p:cTn>
                                            <p:tgtEl>
                                              <p:spTgt spid="49"/>
                                            </p:tgtEl>
                                            <p:attrNameLst>
                                              <p:attrName>style.visibility</p:attrName>
                                            </p:attrNameLst>
                                          </p:cBhvr>
                                          <p:to>
                                            <p:strVal val="visible"/>
                                          </p:to>
                                        </p:set>
                                        <p:anim calcmode="lin" valueType="num">
                                          <p:cBhvr>
                                            <p:cTn id="27" dur="750" fill="hold"/>
                                            <p:tgtEl>
                                              <p:spTgt spid="49"/>
                                            </p:tgtEl>
                                            <p:attrNameLst>
                                              <p:attrName>ppt_w</p:attrName>
                                            </p:attrNameLst>
                                          </p:cBhvr>
                                          <p:tavLst>
                                            <p:tav tm="0">
                                              <p:val>
                                                <p:fltVal val="0"/>
                                              </p:val>
                                            </p:tav>
                                            <p:tav tm="100000">
                                              <p:val>
                                                <p:strVal val="#ppt_w"/>
                                              </p:val>
                                            </p:tav>
                                          </p:tavLst>
                                        </p:anim>
                                        <p:anim calcmode="lin" valueType="num">
                                          <p:cBhvr>
                                            <p:cTn id="28" dur="750" fill="hold"/>
                                            <p:tgtEl>
                                              <p:spTgt spid="49"/>
                                            </p:tgtEl>
                                            <p:attrNameLst>
                                              <p:attrName>ppt_h</p:attrName>
                                            </p:attrNameLst>
                                          </p:cBhvr>
                                          <p:tavLst>
                                            <p:tav tm="0">
                                              <p:val>
                                                <p:fltVal val="0"/>
                                              </p:val>
                                            </p:tav>
                                            <p:tav tm="100000">
                                              <p:val>
                                                <p:strVal val="#ppt_h"/>
                                              </p:val>
                                            </p:tav>
                                          </p:tavLst>
                                        </p:anim>
                                        <p:animEffect transition="in" filter="fade">
                                          <p:cBhvr>
                                            <p:cTn id="29" dur="750"/>
                                            <p:tgtEl>
                                              <p:spTgt spid="49"/>
                                            </p:tgtEl>
                                          </p:cBhvr>
                                        </p:animEffect>
                                      </p:childTnLst>
                                    </p:cTn>
                                  </p:par>
                                  <p:par>
                                    <p:cTn id="30" presetID="53" presetClass="entr" presetSubtype="16" fill="hold" nodeType="withEffect">
                                      <p:stCondLst>
                                        <p:cond delay="1250"/>
                                      </p:stCondLst>
                                      <p:childTnLst>
                                        <p:set>
                                          <p:cBhvr>
                                            <p:cTn id="31" dur="1" fill="hold">
                                              <p:stCondLst>
                                                <p:cond delay="0"/>
                                              </p:stCondLst>
                                            </p:cTn>
                                            <p:tgtEl>
                                              <p:spTgt spid="48"/>
                                            </p:tgtEl>
                                            <p:attrNameLst>
                                              <p:attrName>style.visibility</p:attrName>
                                            </p:attrNameLst>
                                          </p:cBhvr>
                                          <p:to>
                                            <p:strVal val="visible"/>
                                          </p:to>
                                        </p:set>
                                        <p:anim calcmode="lin" valueType="num">
                                          <p:cBhvr>
                                            <p:cTn id="32" dur="750" fill="hold"/>
                                            <p:tgtEl>
                                              <p:spTgt spid="48"/>
                                            </p:tgtEl>
                                            <p:attrNameLst>
                                              <p:attrName>ppt_w</p:attrName>
                                            </p:attrNameLst>
                                          </p:cBhvr>
                                          <p:tavLst>
                                            <p:tav tm="0">
                                              <p:val>
                                                <p:fltVal val="0"/>
                                              </p:val>
                                            </p:tav>
                                            <p:tav tm="100000">
                                              <p:val>
                                                <p:strVal val="#ppt_w"/>
                                              </p:val>
                                            </p:tav>
                                          </p:tavLst>
                                        </p:anim>
                                        <p:anim calcmode="lin" valueType="num">
                                          <p:cBhvr>
                                            <p:cTn id="33" dur="750" fill="hold"/>
                                            <p:tgtEl>
                                              <p:spTgt spid="48"/>
                                            </p:tgtEl>
                                            <p:attrNameLst>
                                              <p:attrName>ppt_h</p:attrName>
                                            </p:attrNameLst>
                                          </p:cBhvr>
                                          <p:tavLst>
                                            <p:tav tm="0">
                                              <p:val>
                                                <p:fltVal val="0"/>
                                              </p:val>
                                            </p:tav>
                                            <p:tav tm="100000">
                                              <p:val>
                                                <p:strVal val="#ppt_h"/>
                                              </p:val>
                                            </p:tav>
                                          </p:tavLst>
                                        </p:anim>
                                        <p:animEffect transition="in" filter="fade">
                                          <p:cBhvr>
                                            <p:cTn id="34" dur="750"/>
                                            <p:tgtEl>
                                              <p:spTgt spid="48"/>
                                            </p:tgtEl>
                                          </p:cBhvr>
                                        </p:animEffect>
                                      </p:childTnLst>
                                    </p:cTn>
                                  </p:par>
                                  <p:par>
                                    <p:cTn id="35" presetID="53" presetClass="entr" presetSubtype="16" fill="hold" nodeType="withEffect">
                                      <p:stCondLst>
                                        <p:cond delay="1500"/>
                                      </p:stCondLst>
                                      <p:childTnLst>
                                        <p:set>
                                          <p:cBhvr>
                                            <p:cTn id="36" dur="1" fill="hold">
                                              <p:stCondLst>
                                                <p:cond delay="0"/>
                                              </p:stCondLst>
                                            </p:cTn>
                                            <p:tgtEl>
                                              <p:spTgt spid="47"/>
                                            </p:tgtEl>
                                            <p:attrNameLst>
                                              <p:attrName>style.visibility</p:attrName>
                                            </p:attrNameLst>
                                          </p:cBhvr>
                                          <p:to>
                                            <p:strVal val="visible"/>
                                          </p:to>
                                        </p:set>
                                        <p:anim calcmode="lin" valueType="num">
                                          <p:cBhvr>
                                            <p:cTn id="37" dur="750" fill="hold"/>
                                            <p:tgtEl>
                                              <p:spTgt spid="47"/>
                                            </p:tgtEl>
                                            <p:attrNameLst>
                                              <p:attrName>ppt_w</p:attrName>
                                            </p:attrNameLst>
                                          </p:cBhvr>
                                          <p:tavLst>
                                            <p:tav tm="0">
                                              <p:val>
                                                <p:fltVal val="0"/>
                                              </p:val>
                                            </p:tav>
                                            <p:tav tm="100000">
                                              <p:val>
                                                <p:strVal val="#ppt_w"/>
                                              </p:val>
                                            </p:tav>
                                          </p:tavLst>
                                        </p:anim>
                                        <p:anim calcmode="lin" valueType="num">
                                          <p:cBhvr>
                                            <p:cTn id="38" dur="750" fill="hold"/>
                                            <p:tgtEl>
                                              <p:spTgt spid="47"/>
                                            </p:tgtEl>
                                            <p:attrNameLst>
                                              <p:attrName>ppt_h</p:attrName>
                                            </p:attrNameLst>
                                          </p:cBhvr>
                                          <p:tavLst>
                                            <p:tav tm="0">
                                              <p:val>
                                                <p:fltVal val="0"/>
                                              </p:val>
                                            </p:tav>
                                            <p:tav tm="100000">
                                              <p:val>
                                                <p:strVal val="#ppt_h"/>
                                              </p:val>
                                            </p:tav>
                                          </p:tavLst>
                                        </p:anim>
                                        <p:animEffect transition="in" filter="fade">
                                          <p:cBhvr>
                                            <p:cTn id="39" dur="750"/>
                                            <p:tgtEl>
                                              <p:spTgt spid="47"/>
                                            </p:tgtEl>
                                          </p:cBhvr>
                                        </p:animEffect>
                                      </p:childTnLst>
                                    </p:cTn>
                                  </p:par>
                                  <p:par>
                                    <p:cTn id="40" presetID="53" presetClass="entr" presetSubtype="16" fill="hold" nodeType="withEffect">
                                      <p:stCondLst>
                                        <p:cond delay="1750"/>
                                      </p:stCondLst>
                                      <p:childTnLst>
                                        <p:set>
                                          <p:cBhvr>
                                            <p:cTn id="41" dur="1" fill="hold">
                                              <p:stCondLst>
                                                <p:cond delay="0"/>
                                              </p:stCondLst>
                                            </p:cTn>
                                            <p:tgtEl>
                                              <p:spTgt spid="46"/>
                                            </p:tgtEl>
                                            <p:attrNameLst>
                                              <p:attrName>style.visibility</p:attrName>
                                            </p:attrNameLst>
                                          </p:cBhvr>
                                          <p:to>
                                            <p:strVal val="visible"/>
                                          </p:to>
                                        </p:set>
                                        <p:anim calcmode="lin" valueType="num">
                                          <p:cBhvr>
                                            <p:cTn id="42" dur="750" fill="hold"/>
                                            <p:tgtEl>
                                              <p:spTgt spid="46"/>
                                            </p:tgtEl>
                                            <p:attrNameLst>
                                              <p:attrName>ppt_w</p:attrName>
                                            </p:attrNameLst>
                                          </p:cBhvr>
                                          <p:tavLst>
                                            <p:tav tm="0">
                                              <p:val>
                                                <p:fltVal val="0"/>
                                              </p:val>
                                            </p:tav>
                                            <p:tav tm="100000">
                                              <p:val>
                                                <p:strVal val="#ppt_w"/>
                                              </p:val>
                                            </p:tav>
                                          </p:tavLst>
                                        </p:anim>
                                        <p:anim calcmode="lin" valueType="num">
                                          <p:cBhvr>
                                            <p:cTn id="43" dur="750" fill="hold"/>
                                            <p:tgtEl>
                                              <p:spTgt spid="46"/>
                                            </p:tgtEl>
                                            <p:attrNameLst>
                                              <p:attrName>ppt_h</p:attrName>
                                            </p:attrNameLst>
                                          </p:cBhvr>
                                          <p:tavLst>
                                            <p:tav tm="0">
                                              <p:val>
                                                <p:fltVal val="0"/>
                                              </p:val>
                                            </p:tav>
                                            <p:tav tm="100000">
                                              <p:val>
                                                <p:strVal val="#ppt_h"/>
                                              </p:val>
                                            </p:tav>
                                          </p:tavLst>
                                        </p:anim>
                                        <p:animEffect transition="in" filter="fade">
                                          <p:cBhvr>
                                            <p:cTn id="44" dur="750"/>
                                            <p:tgtEl>
                                              <p:spTgt spid="46"/>
                                            </p:tgtEl>
                                          </p:cBhvr>
                                        </p:animEffect>
                                      </p:childTnLst>
                                    </p:cTn>
                                  </p:par>
                                  <p:par>
                                    <p:cTn id="45" presetID="53" presetClass="entr" presetSubtype="16" fill="hold" nodeType="withEffect">
                                      <p:stCondLst>
                                        <p:cond delay="2000"/>
                                      </p:stCondLst>
                                      <p:childTnLst>
                                        <p:set>
                                          <p:cBhvr>
                                            <p:cTn id="46" dur="1" fill="hold">
                                              <p:stCondLst>
                                                <p:cond delay="0"/>
                                              </p:stCondLst>
                                            </p:cTn>
                                            <p:tgtEl>
                                              <p:spTgt spid="41"/>
                                            </p:tgtEl>
                                            <p:attrNameLst>
                                              <p:attrName>style.visibility</p:attrName>
                                            </p:attrNameLst>
                                          </p:cBhvr>
                                          <p:to>
                                            <p:strVal val="visible"/>
                                          </p:to>
                                        </p:set>
                                        <p:anim calcmode="lin" valueType="num">
                                          <p:cBhvr>
                                            <p:cTn id="47" dur="750" fill="hold"/>
                                            <p:tgtEl>
                                              <p:spTgt spid="41"/>
                                            </p:tgtEl>
                                            <p:attrNameLst>
                                              <p:attrName>ppt_w</p:attrName>
                                            </p:attrNameLst>
                                          </p:cBhvr>
                                          <p:tavLst>
                                            <p:tav tm="0">
                                              <p:val>
                                                <p:fltVal val="0"/>
                                              </p:val>
                                            </p:tav>
                                            <p:tav tm="100000">
                                              <p:val>
                                                <p:strVal val="#ppt_w"/>
                                              </p:val>
                                            </p:tav>
                                          </p:tavLst>
                                        </p:anim>
                                        <p:anim calcmode="lin" valueType="num">
                                          <p:cBhvr>
                                            <p:cTn id="48" dur="750" fill="hold"/>
                                            <p:tgtEl>
                                              <p:spTgt spid="41"/>
                                            </p:tgtEl>
                                            <p:attrNameLst>
                                              <p:attrName>ppt_h</p:attrName>
                                            </p:attrNameLst>
                                          </p:cBhvr>
                                          <p:tavLst>
                                            <p:tav tm="0">
                                              <p:val>
                                                <p:fltVal val="0"/>
                                              </p:val>
                                            </p:tav>
                                            <p:tav tm="100000">
                                              <p:val>
                                                <p:strVal val="#ppt_h"/>
                                              </p:val>
                                            </p:tav>
                                          </p:tavLst>
                                        </p:anim>
                                        <p:animEffect transition="in" filter="fade">
                                          <p:cBhvr>
                                            <p:cTn id="49" dur="750"/>
                                            <p:tgtEl>
                                              <p:spTgt spid="41"/>
                                            </p:tgtEl>
                                          </p:cBhvr>
                                        </p:animEffect>
                                      </p:childTnLst>
                                    </p:cTn>
                                  </p:par>
                                  <p:par>
                                    <p:cTn id="50" presetID="53" presetClass="entr" presetSubtype="16" fill="hold" nodeType="withEffect">
                                      <p:stCondLst>
                                        <p:cond delay="750"/>
                                      </p:stCondLst>
                                      <p:childTnLst>
                                        <p:set>
                                          <p:cBhvr>
                                            <p:cTn id="51" dur="1" fill="hold">
                                              <p:stCondLst>
                                                <p:cond delay="0"/>
                                              </p:stCondLst>
                                            </p:cTn>
                                            <p:tgtEl>
                                              <p:spTgt spid="51"/>
                                            </p:tgtEl>
                                            <p:attrNameLst>
                                              <p:attrName>style.visibility</p:attrName>
                                            </p:attrNameLst>
                                          </p:cBhvr>
                                          <p:to>
                                            <p:strVal val="visible"/>
                                          </p:to>
                                        </p:set>
                                        <p:anim calcmode="lin" valueType="num">
                                          <p:cBhvr>
                                            <p:cTn id="52" dur="750" fill="hold"/>
                                            <p:tgtEl>
                                              <p:spTgt spid="51"/>
                                            </p:tgtEl>
                                            <p:attrNameLst>
                                              <p:attrName>ppt_w</p:attrName>
                                            </p:attrNameLst>
                                          </p:cBhvr>
                                          <p:tavLst>
                                            <p:tav tm="0">
                                              <p:val>
                                                <p:fltVal val="0"/>
                                              </p:val>
                                            </p:tav>
                                            <p:tav tm="100000">
                                              <p:val>
                                                <p:strVal val="#ppt_w"/>
                                              </p:val>
                                            </p:tav>
                                          </p:tavLst>
                                        </p:anim>
                                        <p:anim calcmode="lin" valueType="num">
                                          <p:cBhvr>
                                            <p:cTn id="53" dur="750" fill="hold"/>
                                            <p:tgtEl>
                                              <p:spTgt spid="51"/>
                                            </p:tgtEl>
                                            <p:attrNameLst>
                                              <p:attrName>ppt_h</p:attrName>
                                            </p:attrNameLst>
                                          </p:cBhvr>
                                          <p:tavLst>
                                            <p:tav tm="0">
                                              <p:val>
                                                <p:fltVal val="0"/>
                                              </p:val>
                                            </p:tav>
                                            <p:tav tm="100000">
                                              <p:val>
                                                <p:strVal val="#ppt_h"/>
                                              </p:val>
                                            </p:tav>
                                          </p:tavLst>
                                        </p:anim>
                                        <p:animEffect transition="in" filter="fade">
                                          <p:cBhvr>
                                            <p:cTn id="54" dur="750"/>
                                            <p:tgtEl>
                                              <p:spTgt spid="51"/>
                                            </p:tgtEl>
                                          </p:cBhvr>
                                        </p:animEffect>
                                      </p:childTnLst>
                                    </p:cTn>
                                  </p:par>
                                  <p:par>
                                    <p:cTn id="55" presetID="2" presetClass="entr" presetSubtype="4" fill="hold" grpId="0" nodeType="withEffect">
                                      <p:stCondLst>
                                        <p:cond delay="1250"/>
                                      </p:stCondLst>
                                      <p:childTnLst>
                                        <p:set>
                                          <p:cBhvr>
                                            <p:cTn id="56" dur="1" fill="hold">
                                              <p:stCondLst>
                                                <p:cond delay="0"/>
                                              </p:stCondLst>
                                            </p:cTn>
                                            <p:tgtEl>
                                              <p:spTgt spid="52"/>
                                            </p:tgtEl>
                                            <p:attrNameLst>
                                              <p:attrName>style.visibility</p:attrName>
                                            </p:attrNameLst>
                                          </p:cBhvr>
                                          <p:to>
                                            <p:strVal val="visible"/>
                                          </p:to>
                                        </p:set>
                                        <p:anim calcmode="lin" valueType="num">
                                          <p:cBhvr additive="base">
                                            <p:cTn id="57" dur="1250" fill="hold"/>
                                            <p:tgtEl>
                                              <p:spTgt spid="52"/>
                                            </p:tgtEl>
                                            <p:attrNameLst>
                                              <p:attrName>ppt_x</p:attrName>
                                            </p:attrNameLst>
                                          </p:cBhvr>
                                          <p:tavLst>
                                            <p:tav tm="0">
                                              <p:val>
                                                <p:strVal val="#ppt_x"/>
                                              </p:val>
                                            </p:tav>
                                            <p:tav tm="100000">
                                              <p:val>
                                                <p:strVal val="#ppt_x"/>
                                              </p:val>
                                            </p:tav>
                                          </p:tavLst>
                                        </p:anim>
                                        <p:anim calcmode="lin" valueType="num">
                                          <p:cBhvr additive="base">
                                            <p:cTn id="58" dur="1250" fill="hold"/>
                                            <p:tgtEl>
                                              <p:spTgt spid="5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1500"/>
                                      </p:stCondLst>
                                      <p:childTnLst>
                                        <p:set>
                                          <p:cBhvr>
                                            <p:cTn id="60" dur="1" fill="hold">
                                              <p:stCondLst>
                                                <p:cond delay="0"/>
                                              </p:stCondLst>
                                            </p:cTn>
                                            <p:tgtEl>
                                              <p:spTgt spid="53"/>
                                            </p:tgtEl>
                                            <p:attrNameLst>
                                              <p:attrName>style.visibility</p:attrName>
                                            </p:attrNameLst>
                                          </p:cBhvr>
                                          <p:to>
                                            <p:strVal val="visible"/>
                                          </p:to>
                                        </p:set>
                                        <p:anim calcmode="lin" valueType="num">
                                          <p:cBhvr additive="base">
                                            <p:cTn id="61" dur="1250" fill="hold"/>
                                            <p:tgtEl>
                                              <p:spTgt spid="53"/>
                                            </p:tgtEl>
                                            <p:attrNameLst>
                                              <p:attrName>ppt_x</p:attrName>
                                            </p:attrNameLst>
                                          </p:cBhvr>
                                          <p:tavLst>
                                            <p:tav tm="0">
                                              <p:val>
                                                <p:strVal val="#ppt_x"/>
                                              </p:val>
                                            </p:tav>
                                            <p:tav tm="100000">
                                              <p:val>
                                                <p:strVal val="#ppt_x"/>
                                              </p:val>
                                            </p:tav>
                                          </p:tavLst>
                                        </p:anim>
                                        <p:anim calcmode="lin" valueType="num">
                                          <p:cBhvr additive="base">
                                            <p:cTn id="62" dur="1250" fill="hold"/>
                                            <p:tgtEl>
                                              <p:spTgt spid="5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175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1250" fill="hold"/>
                                            <p:tgtEl>
                                              <p:spTgt spid="54"/>
                                            </p:tgtEl>
                                            <p:attrNameLst>
                                              <p:attrName>ppt_x</p:attrName>
                                            </p:attrNameLst>
                                          </p:cBhvr>
                                          <p:tavLst>
                                            <p:tav tm="0">
                                              <p:val>
                                                <p:strVal val="#ppt_x"/>
                                              </p:val>
                                            </p:tav>
                                            <p:tav tm="100000">
                                              <p:val>
                                                <p:strVal val="#ppt_x"/>
                                              </p:val>
                                            </p:tav>
                                          </p:tavLst>
                                        </p:anim>
                                        <p:anim calcmode="lin" valueType="num">
                                          <p:cBhvr additive="base">
                                            <p:cTn id="66" dur="1250" fill="hold"/>
                                            <p:tgtEl>
                                              <p:spTgt spid="54"/>
                                            </p:tgtEl>
                                            <p:attrNameLst>
                                              <p:attrName>ppt_y</p:attrName>
                                            </p:attrNameLst>
                                          </p:cBhvr>
                                          <p:tavLst>
                                            <p:tav tm="0">
                                              <p:val>
                                                <p:strVal val="1+#ppt_h/2"/>
                                              </p:val>
                                            </p:tav>
                                            <p:tav tm="100000">
                                              <p:val>
                                                <p:strVal val="#ppt_y"/>
                                              </p:val>
                                            </p:tav>
                                          </p:tavLst>
                                        </p:anim>
                                      </p:childTnLst>
                                    </p:cTn>
                                  </p:par>
                                  <p:par>
                                    <p:cTn id="67" presetID="2" presetClass="entr" presetSubtype="1" fill="hold" grpId="0" nodeType="withEffect">
                                      <p:stCondLst>
                                        <p:cond delay="1500"/>
                                      </p:stCondLst>
                                      <p:childTnLst>
                                        <p:set>
                                          <p:cBhvr>
                                            <p:cTn id="68" dur="1" fill="hold">
                                              <p:stCondLst>
                                                <p:cond delay="0"/>
                                              </p:stCondLst>
                                            </p:cTn>
                                            <p:tgtEl>
                                              <p:spTgt spid="55"/>
                                            </p:tgtEl>
                                            <p:attrNameLst>
                                              <p:attrName>style.visibility</p:attrName>
                                            </p:attrNameLst>
                                          </p:cBhvr>
                                          <p:to>
                                            <p:strVal val="visible"/>
                                          </p:to>
                                        </p:set>
                                        <p:anim calcmode="lin" valueType="num">
                                          <p:cBhvr additive="base">
                                            <p:cTn id="69" dur="1250" fill="hold"/>
                                            <p:tgtEl>
                                              <p:spTgt spid="55"/>
                                            </p:tgtEl>
                                            <p:attrNameLst>
                                              <p:attrName>ppt_x</p:attrName>
                                            </p:attrNameLst>
                                          </p:cBhvr>
                                          <p:tavLst>
                                            <p:tav tm="0">
                                              <p:val>
                                                <p:strVal val="#ppt_x"/>
                                              </p:val>
                                            </p:tav>
                                            <p:tav tm="100000">
                                              <p:val>
                                                <p:strVal val="#ppt_x"/>
                                              </p:val>
                                            </p:tav>
                                          </p:tavLst>
                                        </p:anim>
                                        <p:anim calcmode="lin" valueType="num">
                                          <p:cBhvr additive="base">
                                            <p:cTn id="70" dur="1250" fill="hold"/>
                                            <p:tgtEl>
                                              <p:spTgt spid="55"/>
                                            </p:tgtEl>
                                            <p:attrNameLst>
                                              <p:attrName>ppt_y</p:attrName>
                                            </p:attrNameLst>
                                          </p:cBhvr>
                                          <p:tavLst>
                                            <p:tav tm="0">
                                              <p:val>
                                                <p:strVal val="0-#ppt_h/2"/>
                                              </p:val>
                                            </p:tav>
                                            <p:tav tm="100000">
                                              <p:val>
                                                <p:strVal val="#ppt_y"/>
                                              </p:val>
                                            </p:tav>
                                          </p:tavLst>
                                        </p:anim>
                                      </p:childTnLst>
                                    </p:cTn>
                                  </p:par>
                                  <p:par>
                                    <p:cTn id="71" presetID="2" presetClass="entr" presetSubtype="1" fill="hold" grpId="0" nodeType="withEffect">
                                      <p:stCondLst>
                                        <p:cond delay="1750"/>
                                      </p:stCondLst>
                                      <p:childTnLst>
                                        <p:set>
                                          <p:cBhvr>
                                            <p:cTn id="72" dur="1" fill="hold">
                                              <p:stCondLst>
                                                <p:cond delay="0"/>
                                              </p:stCondLst>
                                            </p:cTn>
                                            <p:tgtEl>
                                              <p:spTgt spid="56"/>
                                            </p:tgtEl>
                                            <p:attrNameLst>
                                              <p:attrName>style.visibility</p:attrName>
                                            </p:attrNameLst>
                                          </p:cBhvr>
                                          <p:to>
                                            <p:strVal val="visible"/>
                                          </p:to>
                                        </p:set>
                                        <p:anim calcmode="lin" valueType="num">
                                          <p:cBhvr additive="base">
                                            <p:cTn id="73" dur="1250" fill="hold"/>
                                            <p:tgtEl>
                                              <p:spTgt spid="56"/>
                                            </p:tgtEl>
                                            <p:attrNameLst>
                                              <p:attrName>ppt_x</p:attrName>
                                            </p:attrNameLst>
                                          </p:cBhvr>
                                          <p:tavLst>
                                            <p:tav tm="0">
                                              <p:val>
                                                <p:strVal val="#ppt_x"/>
                                              </p:val>
                                            </p:tav>
                                            <p:tav tm="100000">
                                              <p:val>
                                                <p:strVal val="#ppt_x"/>
                                              </p:val>
                                            </p:tav>
                                          </p:tavLst>
                                        </p:anim>
                                        <p:anim calcmode="lin" valueType="num">
                                          <p:cBhvr additive="base">
                                            <p:cTn id="74" dur="1250" fill="hold"/>
                                            <p:tgtEl>
                                              <p:spTgt spid="56"/>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200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1250" fill="hold"/>
                                            <p:tgtEl>
                                              <p:spTgt spid="57"/>
                                            </p:tgtEl>
                                            <p:attrNameLst>
                                              <p:attrName>ppt_x</p:attrName>
                                            </p:attrNameLst>
                                          </p:cBhvr>
                                          <p:tavLst>
                                            <p:tav tm="0">
                                              <p:val>
                                                <p:strVal val="#ppt_x"/>
                                              </p:val>
                                            </p:tav>
                                            <p:tav tm="100000">
                                              <p:val>
                                                <p:strVal val="#ppt_x"/>
                                              </p:val>
                                            </p:tav>
                                          </p:tavLst>
                                        </p:anim>
                                        <p:anim calcmode="lin" valueType="num">
                                          <p:cBhvr additive="base">
                                            <p:cTn id="78" dur="125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4456043" y="2378686"/>
            <a:ext cx="1466320" cy="1399726"/>
            <a:chOff x="2698137" y="1398985"/>
            <a:chExt cx="1389460" cy="1326356"/>
          </a:xfrm>
          <a:solidFill>
            <a:schemeClr val="tx1">
              <a:lumMod val="65000"/>
              <a:lumOff val="35000"/>
            </a:schemeClr>
          </a:solidFill>
          <a:effectLst>
            <a:outerShdw blurRad="419100" dist="419100" dir="5400000" algn="ctr" rotWithShape="0">
              <a:srgbClr val="000000">
                <a:alpha val="43137"/>
              </a:srgbClr>
            </a:outerShdw>
          </a:effectLst>
        </p:grpSpPr>
        <p:sp>
          <p:nvSpPr>
            <p:cNvPr id="83" name="Freeform 9"/>
            <p:cNvSpPr/>
            <p:nvPr/>
          </p:nvSpPr>
          <p:spPr bwMode="auto">
            <a:xfrm>
              <a:off x="2698137" y="1398985"/>
              <a:ext cx="1389460" cy="1326356"/>
            </a:xfrm>
            <a:custGeom>
              <a:avLst/>
              <a:gdLst>
                <a:gd name="T0" fmla="*/ 551 w 1102"/>
                <a:gd name="T1" fmla="*/ 1051 h 1051"/>
                <a:gd name="T2" fmla="*/ 7 w 1102"/>
                <a:gd name="T3" fmla="*/ 954 h 1051"/>
                <a:gd name="T4" fmla="*/ 1 w 1102"/>
                <a:gd name="T5" fmla="*/ 942 h 1051"/>
                <a:gd name="T6" fmla="*/ 188 w 1102"/>
                <a:gd name="T7" fmla="*/ 423 h 1051"/>
                <a:gd name="T8" fmla="*/ 544 w 1102"/>
                <a:gd name="T9" fmla="*/ 1 h 1051"/>
                <a:gd name="T10" fmla="*/ 551 w 1102"/>
                <a:gd name="T11" fmla="*/ 0 h 1051"/>
                <a:gd name="T12" fmla="*/ 558 w 1102"/>
                <a:gd name="T13" fmla="*/ 1 h 1051"/>
                <a:gd name="T14" fmla="*/ 914 w 1102"/>
                <a:gd name="T15" fmla="*/ 423 h 1051"/>
                <a:gd name="T16" fmla="*/ 1101 w 1102"/>
                <a:gd name="T17" fmla="*/ 942 h 1051"/>
                <a:gd name="T18" fmla="*/ 1094 w 1102"/>
                <a:gd name="T19" fmla="*/ 954 h 1051"/>
                <a:gd name="T20" fmla="*/ 551 w 1102"/>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2" h="1051">
                  <a:moveTo>
                    <a:pt x="551" y="1051"/>
                  </a:moveTo>
                  <a:cubicBezTo>
                    <a:pt x="182" y="1051"/>
                    <a:pt x="24" y="964"/>
                    <a:pt x="7" y="954"/>
                  </a:cubicBezTo>
                  <a:cubicBezTo>
                    <a:pt x="5" y="951"/>
                    <a:pt x="2" y="945"/>
                    <a:pt x="1" y="942"/>
                  </a:cubicBezTo>
                  <a:cubicBezTo>
                    <a:pt x="0" y="922"/>
                    <a:pt x="4" y="742"/>
                    <a:pt x="188" y="423"/>
                  </a:cubicBezTo>
                  <a:cubicBezTo>
                    <a:pt x="372" y="104"/>
                    <a:pt x="527" y="10"/>
                    <a:pt x="544" y="1"/>
                  </a:cubicBezTo>
                  <a:cubicBezTo>
                    <a:pt x="545" y="0"/>
                    <a:pt x="548" y="0"/>
                    <a:pt x="551" y="0"/>
                  </a:cubicBezTo>
                  <a:cubicBezTo>
                    <a:pt x="554" y="0"/>
                    <a:pt x="557" y="0"/>
                    <a:pt x="558" y="1"/>
                  </a:cubicBezTo>
                  <a:cubicBezTo>
                    <a:pt x="575" y="10"/>
                    <a:pt x="729" y="104"/>
                    <a:pt x="914" y="423"/>
                  </a:cubicBezTo>
                  <a:cubicBezTo>
                    <a:pt x="1102" y="748"/>
                    <a:pt x="1102" y="927"/>
                    <a:pt x="1101" y="942"/>
                  </a:cubicBezTo>
                  <a:cubicBezTo>
                    <a:pt x="1100" y="945"/>
                    <a:pt x="1097" y="951"/>
                    <a:pt x="1094" y="954"/>
                  </a:cubicBezTo>
                  <a:cubicBezTo>
                    <a:pt x="1078" y="964"/>
                    <a:pt x="920" y="1051"/>
                    <a:pt x="551" y="1051"/>
                  </a:cubicBezTo>
                  <a:close/>
                </a:path>
              </a:pathLst>
            </a:custGeom>
            <a:grpFill/>
            <a:ln>
              <a:noFill/>
            </a:ln>
          </p:spPr>
          <p:txBody>
            <a:bodyPr vert="horz" wrap="square" lIns="72374" tIns="36186" rIns="72374" bIns="36186" numCol="1" anchor="t" anchorCtr="0" compatLnSpc="1"/>
            <a:lstStyle/>
            <a:p>
              <a:endParaRPr lang="zh-CN" altLang="en-US" sz="1265"/>
            </a:p>
          </p:txBody>
        </p:sp>
        <p:sp>
          <p:nvSpPr>
            <p:cNvPr id="84" name="文本框 83"/>
            <p:cNvSpPr txBox="1"/>
            <p:nvPr/>
          </p:nvSpPr>
          <p:spPr>
            <a:xfrm>
              <a:off x="3193189" y="1718603"/>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01</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85" name="文本框 84"/>
            <p:cNvSpPr txBox="1"/>
            <p:nvPr/>
          </p:nvSpPr>
          <p:spPr>
            <a:xfrm>
              <a:off x="2832858" y="2245970"/>
              <a:ext cx="521314" cy="272079"/>
            </a:xfrm>
            <a:prstGeom prst="rect">
              <a:avLst/>
            </a:prstGeom>
            <a:grp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nvGrpSpPr>
          <p:cNvPr id="86" name="组合 85"/>
          <p:cNvGrpSpPr/>
          <p:nvPr/>
        </p:nvGrpSpPr>
        <p:grpSpPr>
          <a:xfrm>
            <a:off x="7018020" y="2372405"/>
            <a:ext cx="1465063" cy="1399726"/>
            <a:chOff x="5125821" y="1393033"/>
            <a:chExt cx="1388269" cy="1326356"/>
          </a:xfrm>
          <a:solidFill>
            <a:srgbClr val="0070C0"/>
          </a:solidFill>
          <a:effectLst>
            <a:outerShdw blurRad="419100" dist="419100" dir="5400000" algn="ctr" rotWithShape="0">
              <a:srgbClr val="000000">
                <a:alpha val="43137"/>
              </a:srgbClr>
            </a:outerShdw>
          </a:effectLst>
        </p:grpSpPr>
        <p:sp>
          <p:nvSpPr>
            <p:cNvPr id="87" name="Freeform 6"/>
            <p:cNvSpPr/>
            <p:nvPr/>
          </p:nvSpPr>
          <p:spPr bwMode="auto">
            <a:xfrm>
              <a:off x="5125821" y="1393033"/>
              <a:ext cx="1388269" cy="1326356"/>
            </a:xfrm>
            <a:custGeom>
              <a:avLst/>
              <a:gdLst>
                <a:gd name="T0" fmla="*/ 550 w 1101"/>
                <a:gd name="T1" fmla="*/ 1051 h 1051"/>
                <a:gd name="T2" fmla="*/ 7 w 1101"/>
                <a:gd name="T3" fmla="*/ 954 h 1051"/>
                <a:gd name="T4" fmla="*/ 0 w 1101"/>
                <a:gd name="T5" fmla="*/ 942 h 1051"/>
                <a:gd name="T6" fmla="*/ 187 w 1101"/>
                <a:gd name="T7" fmla="*/ 422 h 1051"/>
                <a:gd name="T8" fmla="*/ 543 w 1101"/>
                <a:gd name="T9" fmla="*/ 0 h 1051"/>
                <a:gd name="T10" fmla="*/ 550 w 1101"/>
                <a:gd name="T11" fmla="*/ 0 h 1051"/>
                <a:gd name="T12" fmla="*/ 557 w 1101"/>
                <a:gd name="T13" fmla="*/ 0 h 1051"/>
                <a:gd name="T14" fmla="*/ 913 w 1101"/>
                <a:gd name="T15" fmla="*/ 422 h 1051"/>
                <a:gd name="T16" fmla="*/ 1101 w 1101"/>
                <a:gd name="T17" fmla="*/ 941 h 1051"/>
                <a:gd name="T18" fmla="*/ 1094 w 1101"/>
                <a:gd name="T19" fmla="*/ 954 h 1051"/>
                <a:gd name="T20" fmla="*/ 550 w 1101"/>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1" h="1051">
                  <a:moveTo>
                    <a:pt x="550" y="1051"/>
                  </a:moveTo>
                  <a:cubicBezTo>
                    <a:pt x="174" y="1051"/>
                    <a:pt x="19" y="961"/>
                    <a:pt x="7" y="954"/>
                  </a:cubicBezTo>
                  <a:cubicBezTo>
                    <a:pt x="4" y="951"/>
                    <a:pt x="1" y="945"/>
                    <a:pt x="0" y="942"/>
                  </a:cubicBezTo>
                  <a:cubicBezTo>
                    <a:pt x="0" y="922"/>
                    <a:pt x="3" y="742"/>
                    <a:pt x="187" y="422"/>
                  </a:cubicBezTo>
                  <a:cubicBezTo>
                    <a:pt x="371" y="103"/>
                    <a:pt x="526" y="10"/>
                    <a:pt x="543" y="0"/>
                  </a:cubicBezTo>
                  <a:cubicBezTo>
                    <a:pt x="544" y="0"/>
                    <a:pt x="547" y="0"/>
                    <a:pt x="550" y="0"/>
                  </a:cubicBezTo>
                  <a:cubicBezTo>
                    <a:pt x="553" y="0"/>
                    <a:pt x="556" y="0"/>
                    <a:pt x="557" y="0"/>
                  </a:cubicBezTo>
                  <a:cubicBezTo>
                    <a:pt x="574" y="10"/>
                    <a:pt x="729" y="103"/>
                    <a:pt x="913" y="422"/>
                  </a:cubicBezTo>
                  <a:cubicBezTo>
                    <a:pt x="1101" y="748"/>
                    <a:pt x="1101" y="927"/>
                    <a:pt x="1101" y="941"/>
                  </a:cubicBezTo>
                  <a:cubicBezTo>
                    <a:pt x="1099" y="945"/>
                    <a:pt x="1096" y="951"/>
                    <a:pt x="1094" y="954"/>
                  </a:cubicBezTo>
                  <a:cubicBezTo>
                    <a:pt x="1077" y="964"/>
                    <a:pt x="919" y="1051"/>
                    <a:pt x="550" y="1051"/>
                  </a:cubicBezTo>
                  <a:close/>
                </a:path>
              </a:pathLst>
            </a:custGeom>
            <a:solidFill>
              <a:schemeClr val="tx1">
                <a:lumMod val="65000"/>
                <a:lumOff val="35000"/>
              </a:schemeClr>
            </a:solidFill>
            <a:ln>
              <a:noFill/>
            </a:ln>
          </p:spPr>
          <p:txBody>
            <a:bodyPr vert="horz" wrap="square" lIns="72374" tIns="36186" rIns="72374" bIns="36186" numCol="1" anchor="t" anchorCtr="0" compatLnSpc="1"/>
            <a:lstStyle/>
            <a:p>
              <a:endParaRPr lang="zh-CN" altLang="en-US" sz="1265"/>
            </a:p>
          </p:txBody>
        </p:sp>
        <p:sp>
          <p:nvSpPr>
            <p:cNvPr id="88" name="文本框 87"/>
            <p:cNvSpPr txBox="1"/>
            <p:nvPr/>
          </p:nvSpPr>
          <p:spPr>
            <a:xfrm>
              <a:off x="5624446" y="1718603"/>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03</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89" name="文本框 88"/>
            <p:cNvSpPr txBox="1"/>
            <p:nvPr/>
          </p:nvSpPr>
          <p:spPr>
            <a:xfrm>
              <a:off x="5312741" y="2245970"/>
              <a:ext cx="521314" cy="272079"/>
            </a:xfrm>
            <a:prstGeom prst="rect">
              <a:avLst/>
            </a:prstGeom>
            <a:no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nvGrpSpPr>
          <p:cNvPr id="90" name="组合 89"/>
          <p:cNvGrpSpPr/>
          <p:nvPr/>
        </p:nvGrpSpPr>
        <p:grpSpPr>
          <a:xfrm>
            <a:off x="4458559" y="4141538"/>
            <a:ext cx="1465063" cy="1399726"/>
            <a:chOff x="2700518" y="3069433"/>
            <a:chExt cx="1388269" cy="1326356"/>
          </a:xfrm>
          <a:solidFill>
            <a:srgbClr val="0070C0"/>
          </a:solidFill>
          <a:effectLst>
            <a:outerShdw blurRad="419100" dist="419100" dir="5400000" algn="ctr" rotWithShape="0">
              <a:srgbClr val="000000">
                <a:alpha val="43137"/>
              </a:srgbClr>
            </a:outerShdw>
          </a:effectLst>
        </p:grpSpPr>
        <p:sp>
          <p:nvSpPr>
            <p:cNvPr id="91" name="Freeform 11"/>
            <p:cNvSpPr/>
            <p:nvPr/>
          </p:nvSpPr>
          <p:spPr bwMode="auto">
            <a:xfrm>
              <a:off x="2700518" y="3069433"/>
              <a:ext cx="1388269" cy="1326356"/>
            </a:xfrm>
            <a:custGeom>
              <a:avLst/>
              <a:gdLst>
                <a:gd name="T0" fmla="*/ 551 w 1101"/>
                <a:gd name="T1" fmla="*/ 1051 h 1051"/>
                <a:gd name="T2" fmla="*/ 544 w 1101"/>
                <a:gd name="T3" fmla="*/ 1051 h 1051"/>
                <a:gd name="T4" fmla="*/ 188 w 1101"/>
                <a:gd name="T5" fmla="*/ 629 h 1051"/>
                <a:gd name="T6" fmla="*/ 0 w 1101"/>
                <a:gd name="T7" fmla="*/ 109 h 1051"/>
                <a:gd name="T8" fmla="*/ 7 w 1101"/>
                <a:gd name="T9" fmla="*/ 97 h 1051"/>
                <a:gd name="T10" fmla="*/ 551 w 1101"/>
                <a:gd name="T11" fmla="*/ 0 h 1051"/>
                <a:gd name="T12" fmla="*/ 1094 w 1101"/>
                <a:gd name="T13" fmla="*/ 97 h 1051"/>
                <a:gd name="T14" fmla="*/ 1101 w 1101"/>
                <a:gd name="T15" fmla="*/ 109 h 1051"/>
                <a:gd name="T16" fmla="*/ 914 w 1101"/>
                <a:gd name="T17" fmla="*/ 629 h 1051"/>
                <a:gd name="T18" fmla="*/ 558 w 1101"/>
                <a:gd name="T19" fmla="*/ 1051 h 1051"/>
                <a:gd name="T20" fmla="*/ 551 w 1101"/>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1" h="1051">
                  <a:moveTo>
                    <a:pt x="551" y="1051"/>
                  </a:moveTo>
                  <a:cubicBezTo>
                    <a:pt x="548" y="1051"/>
                    <a:pt x="545" y="1051"/>
                    <a:pt x="544" y="1051"/>
                  </a:cubicBezTo>
                  <a:cubicBezTo>
                    <a:pt x="527" y="1041"/>
                    <a:pt x="372" y="948"/>
                    <a:pt x="188" y="629"/>
                  </a:cubicBezTo>
                  <a:cubicBezTo>
                    <a:pt x="0" y="303"/>
                    <a:pt x="0" y="124"/>
                    <a:pt x="0" y="109"/>
                  </a:cubicBezTo>
                  <a:cubicBezTo>
                    <a:pt x="1" y="106"/>
                    <a:pt x="5" y="100"/>
                    <a:pt x="7" y="97"/>
                  </a:cubicBezTo>
                  <a:cubicBezTo>
                    <a:pt x="24" y="87"/>
                    <a:pt x="182" y="0"/>
                    <a:pt x="551" y="0"/>
                  </a:cubicBezTo>
                  <a:cubicBezTo>
                    <a:pt x="919" y="0"/>
                    <a:pt x="1077" y="87"/>
                    <a:pt x="1094" y="97"/>
                  </a:cubicBezTo>
                  <a:cubicBezTo>
                    <a:pt x="1097" y="100"/>
                    <a:pt x="1100" y="106"/>
                    <a:pt x="1101" y="109"/>
                  </a:cubicBezTo>
                  <a:cubicBezTo>
                    <a:pt x="1101" y="129"/>
                    <a:pt x="1098" y="309"/>
                    <a:pt x="914" y="629"/>
                  </a:cubicBezTo>
                  <a:cubicBezTo>
                    <a:pt x="729" y="948"/>
                    <a:pt x="575" y="1041"/>
                    <a:pt x="558" y="1051"/>
                  </a:cubicBezTo>
                  <a:cubicBezTo>
                    <a:pt x="556" y="1051"/>
                    <a:pt x="554" y="1051"/>
                    <a:pt x="551" y="1051"/>
                  </a:cubicBezTo>
                  <a:close/>
                </a:path>
              </a:pathLst>
            </a:custGeom>
            <a:grpFill/>
            <a:ln>
              <a:noFill/>
            </a:ln>
          </p:spPr>
          <p:txBody>
            <a:bodyPr vert="horz" wrap="square" lIns="72374" tIns="36186" rIns="72374" bIns="36186" numCol="1" anchor="t" anchorCtr="0" compatLnSpc="1"/>
            <a:lstStyle/>
            <a:p>
              <a:endParaRPr lang="zh-CN" altLang="en-US" sz="1265"/>
            </a:p>
          </p:txBody>
        </p:sp>
        <p:sp>
          <p:nvSpPr>
            <p:cNvPr id="92" name="文本框 91"/>
            <p:cNvSpPr txBox="1"/>
            <p:nvPr/>
          </p:nvSpPr>
          <p:spPr>
            <a:xfrm>
              <a:off x="3193189" y="3688091"/>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04</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93" name="文本框 92"/>
            <p:cNvSpPr txBox="1"/>
            <p:nvPr/>
          </p:nvSpPr>
          <p:spPr>
            <a:xfrm>
              <a:off x="2832858" y="3251686"/>
              <a:ext cx="521314" cy="272079"/>
            </a:xfrm>
            <a:prstGeom prst="rect">
              <a:avLst/>
            </a:prstGeom>
            <a:grp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nvGrpSpPr>
          <p:cNvPr id="94" name="组合 93"/>
          <p:cNvGrpSpPr/>
          <p:nvPr/>
        </p:nvGrpSpPr>
        <p:grpSpPr>
          <a:xfrm>
            <a:off x="7019274" y="4137766"/>
            <a:ext cx="1466320" cy="1399726"/>
            <a:chOff x="5127012" y="3065860"/>
            <a:chExt cx="1389460" cy="1326356"/>
          </a:xfrm>
          <a:solidFill>
            <a:srgbClr val="0070C0"/>
          </a:solidFill>
          <a:effectLst>
            <a:outerShdw blurRad="419100" dist="419100" dir="5400000" algn="ctr" rotWithShape="0">
              <a:srgbClr val="000000">
                <a:alpha val="43137"/>
              </a:srgbClr>
            </a:outerShdw>
          </a:effectLst>
        </p:grpSpPr>
        <p:sp>
          <p:nvSpPr>
            <p:cNvPr id="95" name="Freeform 8"/>
            <p:cNvSpPr/>
            <p:nvPr/>
          </p:nvSpPr>
          <p:spPr bwMode="auto">
            <a:xfrm>
              <a:off x="5127012" y="3065860"/>
              <a:ext cx="1389460" cy="1326356"/>
            </a:xfrm>
            <a:custGeom>
              <a:avLst/>
              <a:gdLst>
                <a:gd name="T0" fmla="*/ 551 w 1102"/>
                <a:gd name="T1" fmla="*/ 1051 h 1051"/>
                <a:gd name="T2" fmla="*/ 544 w 1102"/>
                <a:gd name="T3" fmla="*/ 1050 h 1051"/>
                <a:gd name="T4" fmla="*/ 188 w 1102"/>
                <a:gd name="T5" fmla="*/ 628 h 1051"/>
                <a:gd name="T6" fmla="*/ 1 w 1102"/>
                <a:gd name="T7" fmla="*/ 109 h 1051"/>
                <a:gd name="T8" fmla="*/ 7 w 1102"/>
                <a:gd name="T9" fmla="*/ 97 h 1051"/>
                <a:gd name="T10" fmla="*/ 551 w 1102"/>
                <a:gd name="T11" fmla="*/ 0 h 1051"/>
                <a:gd name="T12" fmla="*/ 1094 w 1102"/>
                <a:gd name="T13" fmla="*/ 97 h 1051"/>
                <a:gd name="T14" fmla="*/ 1101 w 1102"/>
                <a:gd name="T15" fmla="*/ 109 h 1051"/>
                <a:gd name="T16" fmla="*/ 914 w 1102"/>
                <a:gd name="T17" fmla="*/ 628 h 1051"/>
                <a:gd name="T18" fmla="*/ 558 w 1102"/>
                <a:gd name="T19" fmla="*/ 1050 h 1051"/>
                <a:gd name="T20" fmla="*/ 551 w 1102"/>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2" h="1051">
                  <a:moveTo>
                    <a:pt x="551" y="1051"/>
                  </a:moveTo>
                  <a:cubicBezTo>
                    <a:pt x="548" y="1051"/>
                    <a:pt x="545" y="1051"/>
                    <a:pt x="544" y="1050"/>
                  </a:cubicBezTo>
                  <a:cubicBezTo>
                    <a:pt x="527" y="1041"/>
                    <a:pt x="372" y="947"/>
                    <a:pt x="188" y="628"/>
                  </a:cubicBezTo>
                  <a:cubicBezTo>
                    <a:pt x="4" y="309"/>
                    <a:pt x="0" y="129"/>
                    <a:pt x="1" y="109"/>
                  </a:cubicBezTo>
                  <a:cubicBezTo>
                    <a:pt x="2" y="106"/>
                    <a:pt x="5" y="100"/>
                    <a:pt x="7" y="97"/>
                  </a:cubicBezTo>
                  <a:cubicBezTo>
                    <a:pt x="24" y="87"/>
                    <a:pt x="182" y="0"/>
                    <a:pt x="551" y="0"/>
                  </a:cubicBezTo>
                  <a:cubicBezTo>
                    <a:pt x="920" y="0"/>
                    <a:pt x="1078" y="87"/>
                    <a:pt x="1094" y="97"/>
                  </a:cubicBezTo>
                  <a:cubicBezTo>
                    <a:pt x="1097" y="100"/>
                    <a:pt x="1100" y="106"/>
                    <a:pt x="1101" y="109"/>
                  </a:cubicBezTo>
                  <a:cubicBezTo>
                    <a:pt x="1102" y="128"/>
                    <a:pt x="1098" y="309"/>
                    <a:pt x="914" y="628"/>
                  </a:cubicBezTo>
                  <a:cubicBezTo>
                    <a:pt x="730" y="947"/>
                    <a:pt x="575" y="1041"/>
                    <a:pt x="558" y="1050"/>
                  </a:cubicBezTo>
                  <a:cubicBezTo>
                    <a:pt x="557" y="1051"/>
                    <a:pt x="554" y="1051"/>
                    <a:pt x="551" y="1051"/>
                  </a:cubicBezTo>
                  <a:close/>
                </a:path>
              </a:pathLst>
            </a:custGeom>
            <a:grpFill/>
            <a:ln>
              <a:noFill/>
            </a:ln>
          </p:spPr>
          <p:txBody>
            <a:bodyPr vert="horz" wrap="square" lIns="72374" tIns="36186" rIns="72374" bIns="36186" numCol="1" anchor="t" anchorCtr="0" compatLnSpc="1"/>
            <a:lstStyle/>
            <a:p>
              <a:endParaRPr lang="zh-CN" altLang="en-US" sz="1265"/>
            </a:p>
          </p:txBody>
        </p:sp>
        <p:grpSp>
          <p:nvGrpSpPr>
            <p:cNvPr id="96" name="组合 95"/>
            <p:cNvGrpSpPr/>
            <p:nvPr/>
          </p:nvGrpSpPr>
          <p:grpSpPr>
            <a:xfrm>
              <a:off x="5312741" y="3251686"/>
              <a:ext cx="884664" cy="954498"/>
              <a:chOff x="5312741" y="3251686"/>
              <a:chExt cx="884664" cy="954498"/>
            </a:xfrm>
            <a:grpFill/>
          </p:grpSpPr>
          <p:sp>
            <p:nvSpPr>
              <p:cNvPr id="97" name="文本框 96"/>
              <p:cNvSpPr txBox="1"/>
              <p:nvPr/>
            </p:nvSpPr>
            <p:spPr>
              <a:xfrm>
                <a:off x="5624446" y="3688091"/>
                <a:ext cx="572959" cy="518093"/>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06</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98" name="文本框 97"/>
              <p:cNvSpPr txBox="1"/>
              <p:nvPr/>
            </p:nvSpPr>
            <p:spPr>
              <a:xfrm>
                <a:off x="5312741" y="3251686"/>
                <a:ext cx="521314" cy="272079"/>
              </a:xfrm>
              <a:prstGeom prst="rect">
                <a:avLst/>
              </a:prstGeom>
              <a:grp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grpSp>
        <p:nvGrpSpPr>
          <p:cNvPr id="99" name="组合 98"/>
          <p:cNvGrpSpPr/>
          <p:nvPr/>
        </p:nvGrpSpPr>
        <p:grpSpPr>
          <a:xfrm>
            <a:off x="5735146" y="1921326"/>
            <a:ext cx="1466320" cy="1399726"/>
            <a:chOff x="3910193" y="965598"/>
            <a:chExt cx="1389460" cy="1326356"/>
          </a:xfrm>
          <a:solidFill>
            <a:srgbClr val="0070C0"/>
          </a:solidFill>
          <a:effectLst>
            <a:outerShdw blurRad="419100" dist="419100" dir="5400000" algn="ctr" rotWithShape="0">
              <a:srgbClr val="000000">
                <a:alpha val="43137"/>
              </a:srgbClr>
            </a:outerShdw>
          </a:effectLst>
        </p:grpSpPr>
        <p:sp>
          <p:nvSpPr>
            <p:cNvPr id="100" name="Freeform 7"/>
            <p:cNvSpPr/>
            <p:nvPr/>
          </p:nvSpPr>
          <p:spPr bwMode="auto">
            <a:xfrm>
              <a:off x="3910193" y="965598"/>
              <a:ext cx="1389460" cy="1326356"/>
            </a:xfrm>
            <a:custGeom>
              <a:avLst/>
              <a:gdLst>
                <a:gd name="T0" fmla="*/ 551 w 1102"/>
                <a:gd name="T1" fmla="*/ 1051 h 1051"/>
                <a:gd name="T2" fmla="*/ 544 w 1102"/>
                <a:gd name="T3" fmla="*/ 1051 h 1051"/>
                <a:gd name="T4" fmla="*/ 188 w 1102"/>
                <a:gd name="T5" fmla="*/ 629 h 1051"/>
                <a:gd name="T6" fmla="*/ 1 w 1102"/>
                <a:gd name="T7" fmla="*/ 109 h 1051"/>
                <a:gd name="T8" fmla="*/ 8 w 1102"/>
                <a:gd name="T9" fmla="*/ 97 h 1051"/>
                <a:gd name="T10" fmla="*/ 551 w 1102"/>
                <a:gd name="T11" fmla="*/ 0 h 1051"/>
                <a:gd name="T12" fmla="*/ 1094 w 1102"/>
                <a:gd name="T13" fmla="*/ 97 h 1051"/>
                <a:gd name="T14" fmla="*/ 1101 w 1102"/>
                <a:gd name="T15" fmla="*/ 109 h 1051"/>
                <a:gd name="T16" fmla="*/ 914 w 1102"/>
                <a:gd name="T17" fmla="*/ 629 h 1051"/>
                <a:gd name="T18" fmla="*/ 558 w 1102"/>
                <a:gd name="T19" fmla="*/ 1051 h 1051"/>
                <a:gd name="T20" fmla="*/ 551 w 1102"/>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2" h="1051">
                  <a:moveTo>
                    <a:pt x="551" y="1051"/>
                  </a:moveTo>
                  <a:cubicBezTo>
                    <a:pt x="548" y="1051"/>
                    <a:pt x="545" y="1051"/>
                    <a:pt x="544" y="1051"/>
                  </a:cubicBezTo>
                  <a:cubicBezTo>
                    <a:pt x="527" y="1041"/>
                    <a:pt x="372" y="948"/>
                    <a:pt x="188" y="629"/>
                  </a:cubicBezTo>
                  <a:cubicBezTo>
                    <a:pt x="4" y="309"/>
                    <a:pt x="0" y="129"/>
                    <a:pt x="1" y="109"/>
                  </a:cubicBezTo>
                  <a:cubicBezTo>
                    <a:pt x="2" y="106"/>
                    <a:pt x="5" y="100"/>
                    <a:pt x="8" y="97"/>
                  </a:cubicBezTo>
                  <a:cubicBezTo>
                    <a:pt x="24" y="87"/>
                    <a:pt x="182" y="0"/>
                    <a:pt x="551" y="0"/>
                  </a:cubicBezTo>
                  <a:cubicBezTo>
                    <a:pt x="927" y="0"/>
                    <a:pt x="1082" y="90"/>
                    <a:pt x="1094" y="97"/>
                  </a:cubicBezTo>
                  <a:cubicBezTo>
                    <a:pt x="1097" y="100"/>
                    <a:pt x="1100" y="106"/>
                    <a:pt x="1101" y="109"/>
                  </a:cubicBezTo>
                  <a:cubicBezTo>
                    <a:pt x="1102" y="129"/>
                    <a:pt x="1098" y="309"/>
                    <a:pt x="914" y="629"/>
                  </a:cubicBezTo>
                  <a:cubicBezTo>
                    <a:pt x="726" y="954"/>
                    <a:pt x="571" y="1043"/>
                    <a:pt x="558" y="1051"/>
                  </a:cubicBezTo>
                  <a:cubicBezTo>
                    <a:pt x="557" y="1051"/>
                    <a:pt x="554" y="1051"/>
                    <a:pt x="551" y="10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374" tIns="36186" rIns="72374" bIns="36186" numCol="1" anchor="t" anchorCtr="0" compatLnSpc="1"/>
            <a:lstStyle/>
            <a:p>
              <a:endParaRPr lang="zh-CN" altLang="en-US" sz="1265" dirty="0"/>
            </a:p>
          </p:txBody>
        </p:sp>
        <p:grpSp>
          <p:nvGrpSpPr>
            <p:cNvPr id="101" name="组合 100"/>
            <p:cNvGrpSpPr/>
            <p:nvPr/>
          </p:nvGrpSpPr>
          <p:grpSpPr>
            <a:xfrm>
              <a:off x="4074585" y="1121987"/>
              <a:ext cx="864299" cy="853270"/>
              <a:chOff x="4074585" y="1121987"/>
              <a:chExt cx="864299" cy="853270"/>
            </a:xfrm>
            <a:grpFill/>
          </p:grpSpPr>
          <p:sp>
            <p:nvSpPr>
              <p:cNvPr id="102" name="文本框 101"/>
              <p:cNvSpPr txBox="1"/>
              <p:nvPr/>
            </p:nvSpPr>
            <p:spPr>
              <a:xfrm>
                <a:off x="4365925" y="1457163"/>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02</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03" name="文本框 102"/>
              <p:cNvSpPr txBox="1"/>
              <p:nvPr/>
            </p:nvSpPr>
            <p:spPr>
              <a:xfrm>
                <a:off x="4074585" y="1121987"/>
                <a:ext cx="433915" cy="456666"/>
              </a:xfrm>
              <a:prstGeom prst="rect">
                <a:avLst/>
              </a:prstGeom>
              <a:grpFill/>
            </p:spPr>
            <p:txBody>
              <a:bodyPr wrap="squar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grpSp>
        <p:nvGrpSpPr>
          <p:cNvPr id="104" name="组合 103"/>
          <p:cNvGrpSpPr/>
          <p:nvPr/>
        </p:nvGrpSpPr>
        <p:grpSpPr>
          <a:xfrm>
            <a:off x="5740174" y="4596385"/>
            <a:ext cx="1465063" cy="1398469"/>
            <a:chOff x="3914955" y="3500438"/>
            <a:chExt cx="1388269" cy="1325166"/>
          </a:xfrm>
          <a:solidFill>
            <a:srgbClr val="0070C0"/>
          </a:solidFill>
          <a:effectLst>
            <a:outerShdw blurRad="419100" dist="419100" dir="5400000" algn="ctr" rotWithShape="0">
              <a:srgbClr val="000000">
                <a:alpha val="43137"/>
              </a:srgbClr>
            </a:outerShdw>
          </a:effectLst>
        </p:grpSpPr>
        <p:sp>
          <p:nvSpPr>
            <p:cNvPr id="105" name="Freeform 10"/>
            <p:cNvSpPr/>
            <p:nvPr/>
          </p:nvSpPr>
          <p:spPr bwMode="auto">
            <a:xfrm>
              <a:off x="3914955" y="3500438"/>
              <a:ext cx="1388269" cy="1325166"/>
            </a:xfrm>
            <a:custGeom>
              <a:avLst/>
              <a:gdLst>
                <a:gd name="T0" fmla="*/ 551 w 1101"/>
                <a:gd name="T1" fmla="*/ 1051 h 1051"/>
                <a:gd name="T2" fmla="*/ 7 w 1101"/>
                <a:gd name="T3" fmla="*/ 954 h 1051"/>
                <a:gd name="T4" fmla="*/ 0 w 1101"/>
                <a:gd name="T5" fmla="*/ 942 h 1051"/>
                <a:gd name="T6" fmla="*/ 188 w 1101"/>
                <a:gd name="T7" fmla="*/ 422 h 1051"/>
                <a:gd name="T8" fmla="*/ 544 w 1101"/>
                <a:gd name="T9" fmla="*/ 0 h 1051"/>
                <a:gd name="T10" fmla="*/ 551 w 1101"/>
                <a:gd name="T11" fmla="*/ 0 h 1051"/>
                <a:gd name="T12" fmla="*/ 558 w 1101"/>
                <a:gd name="T13" fmla="*/ 0 h 1051"/>
                <a:gd name="T14" fmla="*/ 914 w 1101"/>
                <a:gd name="T15" fmla="*/ 422 h 1051"/>
                <a:gd name="T16" fmla="*/ 1101 w 1101"/>
                <a:gd name="T17" fmla="*/ 942 h 1051"/>
                <a:gd name="T18" fmla="*/ 1094 w 1101"/>
                <a:gd name="T19" fmla="*/ 954 h 1051"/>
                <a:gd name="T20" fmla="*/ 551 w 1101"/>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1" h="1051">
                  <a:moveTo>
                    <a:pt x="551" y="1051"/>
                  </a:moveTo>
                  <a:cubicBezTo>
                    <a:pt x="182" y="1051"/>
                    <a:pt x="24" y="964"/>
                    <a:pt x="7" y="954"/>
                  </a:cubicBezTo>
                  <a:cubicBezTo>
                    <a:pt x="5" y="951"/>
                    <a:pt x="2" y="945"/>
                    <a:pt x="0" y="942"/>
                  </a:cubicBezTo>
                  <a:cubicBezTo>
                    <a:pt x="0" y="922"/>
                    <a:pt x="4" y="742"/>
                    <a:pt x="188" y="422"/>
                  </a:cubicBezTo>
                  <a:cubicBezTo>
                    <a:pt x="372" y="103"/>
                    <a:pt x="527" y="10"/>
                    <a:pt x="544" y="0"/>
                  </a:cubicBezTo>
                  <a:cubicBezTo>
                    <a:pt x="545" y="0"/>
                    <a:pt x="548" y="0"/>
                    <a:pt x="551" y="0"/>
                  </a:cubicBezTo>
                  <a:cubicBezTo>
                    <a:pt x="554" y="0"/>
                    <a:pt x="556" y="0"/>
                    <a:pt x="558" y="0"/>
                  </a:cubicBezTo>
                  <a:cubicBezTo>
                    <a:pt x="575" y="10"/>
                    <a:pt x="729" y="103"/>
                    <a:pt x="914" y="422"/>
                  </a:cubicBezTo>
                  <a:cubicBezTo>
                    <a:pt x="1098" y="742"/>
                    <a:pt x="1101" y="922"/>
                    <a:pt x="1101" y="942"/>
                  </a:cubicBezTo>
                  <a:cubicBezTo>
                    <a:pt x="1100" y="945"/>
                    <a:pt x="1097" y="951"/>
                    <a:pt x="1094" y="954"/>
                  </a:cubicBezTo>
                  <a:cubicBezTo>
                    <a:pt x="1077" y="964"/>
                    <a:pt x="920" y="1051"/>
                    <a:pt x="551" y="1051"/>
                  </a:cubicBezTo>
                  <a:close/>
                </a:path>
              </a:pathLst>
            </a:custGeom>
            <a:solidFill>
              <a:schemeClr val="tx1">
                <a:lumMod val="65000"/>
                <a:lumOff val="35000"/>
              </a:schemeClr>
            </a:solidFill>
            <a:ln>
              <a:noFill/>
            </a:ln>
          </p:spPr>
          <p:txBody>
            <a:bodyPr vert="horz" wrap="square" lIns="72374" tIns="36186" rIns="72374" bIns="36186" numCol="1" anchor="t" anchorCtr="0" compatLnSpc="1"/>
            <a:lstStyle/>
            <a:p>
              <a:endParaRPr lang="zh-CN" altLang="en-US" sz="1265"/>
            </a:p>
          </p:txBody>
        </p:sp>
        <p:sp>
          <p:nvSpPr>
            <p:cNvPr id="106" name="文本框 105"/>
            <p:cNvSpPr txBox="1"/>
            <p:nvPr/>
          </p:nvSpPr>
          <p:spPr>
            <a:xfrm>
              <a:off x="4405246" y="3688091"/>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05</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07" name="文本框 106"/>
            <p:cNvSpPr txBox="1"/>
            <p:nvPr/>
          </p:nvSpPr>
          <p:spPr>
            <a:xfrm>
              <a:off x="4074585" y="4253717"/>
              <a:ext cx="521314" cy="272080"/>
            </a:xfrm>
            <a:prstGeom prst="rect">
              <a:avLst/>
            </a:prstGeom>
            <a:no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sp>
        <p:nvSpPr>
          <p:cNvPr id="108" name="文本框 107"/>
          <p:cNvSpPr txBox="1"/>
          <p:nvPr/>
        </p:nvSpPr>
        <p:spPr>
          <a:xfrm>
            <a:off x="8695036" y="2351049"/>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09" name="文本框 108"/>
          <p:cNvSpPr txBox="1"/>
          <p:nvPr/>
        </p:nvSpPr>
        <p:spPr>
          <a:xfrm>
            <a:off x="8534066" y="4970963"/>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10" name="文本框 109"/>
          <p:cNvSpPr txBox="1"/>
          <p:nvPr/>
        </p:nvSpPr>
        <p:spPr>
          <a:xfrm>
            <a:off x="7544225" y="5980926"/>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11" name="文本框 110"/>
          <p:cNvSpPr txBox="1"/>
          <p:nvPr/>
        </p:nvSpPr>
        <p:spPr>
          <a:xfrm>
            <a:off x="2363163" y="4837629"/>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12" name="文本框 111"/>
          <p:cNvSpPr txBox="1"/>
          <p:nvPr/>
        </p:nvSpPr>
        <p:spPr>
          <a:xfrm>
            <a:off x="2124486" y="2930096"/>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13" name="文本框 112"/>
          <p:cNvSpPr txBox="1"/>
          <p:nvPr/>
        </p:nvSpPr>
        <p:spPr>
          <a:xfrm>
            <a:off x="3066034" y="1639285"/>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2" name="文本占位符 1"/>
          <p:cNvSpPr>
            <a:spLocks noGrp="1"/>
          </p:cNvSpPr>
          <p:nvPr>
            <p:ph type="body" sz="quarter" idx="13"/>
          </p:nvPr>
        </p:nvSpPr>
        <p:spPr/>
        <p:txBody>
          <a:bodyPr/>
          <a:lstStyle/>
          <a:p>
            <a:r>
              <a:rPr lang="zh-CN" altLang="en-US" dirty="0"/>
              <a:t>点击输入标题内容</a:t>
            </a: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fltVal val="0"/>
                                          </p:val>
                                        </p:tav>
                                        <p:tav tm="100000">
                                          <p:val>
                                            <p:strVal val="#ppt_h"/>
                                          </p:val>
                                        </p:tav>
                                      </p:tavLst>
                                    </p:anim>
                                    <p:animEffect transition="in" filter="fade">
                                      <p:cBhvr>
                                        <p:cTn id="9" dur="500"/>
                                        <p:tgtEl>
                                          <p:spTgt spid="86"/>
                                        </p:tgtEl>
                                      </p:cBhvr>
                                    </p:animEffect>
                                    <p:anim calcmode="lin" valueType="num">
                                      <p:cBhvr>
                                        <p:cTn id="10" dur="500" fill="hold"/>
                                        <p:tgtEl>
                                          <p:spTgt spid="86"/>
                                        </p:tgtEl>
                                        <p:attrNameLst>
                                          <p:attrName>ppt_x</p:attrName>
                                        </p:attrNameLst>
                                      </p:cBhvr>
                                      <p:tavLst>
                                        <p:tav tm="0">
                                          <p:val>
                                            <p:fltVal val="0.5"/>
                                          </p:val>
                                        </p:tav>
                                        <p:tav tm="100000">
                                          <p:val>
                                            <p:strVal val="#ppt_x"/>
                                          </p:val>
                                        </p:tav>
                                      </p:tavLst>
                                    </p:anim>
                                    <p:anim calcmode="lin" valueType="num">
                                      <p:cBhvr>
                                        <p:cTn id="11" dur="500" fill="hold"/>
                                        <p:tgtEl>
                                          <p:spTgt spid="86"/>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99"/>
                                        </p:tgtEl>
                                        <p:attrNameLst>
                                          <p:attrName>style.visibility</p:attrName>
                                        </p:attrNameLst>
                                      </p:cBhvr>
                                      <p:to>
                                        <p:strVal val="visible"/>
                                      </p:to>
                                    </p:set>
                                    <p:anim calcmode="lin" valueType="num">
                                      <p:cBhvr>
                                        <p:cTn id="14" dur="500" fill="hold"/>
                                        <p:tgtEl>
                                          <p:spTgt spid="99"/>
                                        </p:tgtEl>
                                        <p:attrNameLst>
                                          <p:attrName>ppt_w</p:attrName>
                                        </p:attrNameLst>
                                      </p:cBhvr>
                                      <p:tavLst>
                                        <p:tav tm="0">
                                          <p:val>
                                            <p:fltVal val="0"/>
                                          </p:val>
                                        </p:tav>
                                        <p:tav tm="100000">
                                          <p:val>
                                            <p:strVal val="#ppt_w"/>
                                          </p:val>
                                        </p:tav>
                                      </p:tavLst>
                                    </p:anim>
                                    <p:anim calcmode="lin" valueType="num">
                                      <p:cBhvr>
                                        <p:cTn id="15" dur="500" fill="hold"/>
                                        <p:tgtEl>
                                          <p:spTgt spid="99"/>
                                        </p:tgtEl>
                                        <p:attrNameLst>
                                          <p:attrName>ppt_h</p:attrName>
                                        </p:attrNameLst>
                                      </p:cBhvr>
                                      <p:tavLst>
                                        <p:tav tm="0">
                                          <p:val>
                                            <p:fltVal val="0"/>
                                          </p:val>
                                        </p:tav>
                                        <p:tav tm="100000">
                                          <p:val>
                                            <p:strVal val="#ppt_h"/>
                                          </p:val>
                                        </p:tav>
                                      </p:tavLst>
                                    </p:anim>
                                    <p:animEffect transition="in" filter="fade">
                                      <p:cBhvr>
                                        <p:cTn id="16" dur="500"/>
                                        <p:tgtEl>
                                          <p:spTgt spid="99"/>
                                        </p:tgtEl>
                                      </p:cBhvr>
                                    </p:animEffect>
                                    <p:anim calcmode="lin" valueType="num">
                                      <p:cBhvr>
                                        <p:cTn id="17" dur="500" fill="hold"/>
                                        <p:tgtEl>
                                          <p:spTgt spid="99"/>
                                        </p:tgtEl>
                                        <p:attrNameLst>
                                          <p:attrName>ppt_x</p:attrName>
                                        </p:attrNameLst>
                                      </p:cBhvr>
                                      <p:tavLst>
                                        <p:tav tm="0">
                                          <p:val>
                                            <p:fltVal val="0.5"/>
                                          </p:val>
                                        </p:tav>
                                        <p:tav tm="100000">
                                          <p:val>
                                            <p:strVal val="#ppt_x"/>
                                          </p:val>
                                        </p:tav>
                                      </p:tavLst>
                                    </p:anim>
                                    <p:anim calcmode="lin" valueType="num">
                                      <p:cBhvr>
                                        <p:cTn id="18" dur="500" fill="hold"/>
                                        <p:tgtEl>
                                          <p:spTgt spid="99"/>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 calcmode="lin" valueType="num">
                                      <p:cBhvr>
                                        <p:cTn id="21" dur="500" fill="hold"/>
                                        <p:tgtEl>
                                          <p:spTgt spid="82"/>
                                        </p:tgtEl>
                                        <p:attrNameLst>
                                          <p:attrName>ppt_w</p:attrName>
                                        </p:attrNameLst>
                                      </p:cBhvr>
                                      <p:tavLst>
                                        <p:tav tm="0">
                                          <p:val>
                                            <p:fltVal val="0"/>
                                          </p:val>
                                        </p:tav>
                                        <p:tav tm="100000">
                                          <p:val>
                                            <p:strVal val="#ppt_w"/>
                                          </p:val>
                                        </p:tav>
                                      </p:tavLst>
                                    </p:anim>
                                    <p:anim calcmode="lin" valueType="num">
                                      <p:cBhvr>
                                        <p:cTn id="22" dur="500" fill="hold"/>
                                        <p:tgtEl>
                                          <p:spTgt spid="82"/>
                                        </p:tgtEl>
                                        <p:attrNameLst>
                                          <p:attrName>ppt_h</p:attrName>
                                        </p:attrNameLst>
                                      </p:cBhvr>
                                      <p:tavLst>
                                        <p:tav tm="0">
                                          <p:val>
                                            <p:fltVal val="0"/>
                                          </p:val>
                                        </p:tav>
                                        <p:tav tm="100000">
                                          <p:val>
                                            <p:strVal val="#ppt_h"/>
                                          </p:val>
                                        </p:tav>
                                      </p:tavLst>
                                    </p:anim>
                                    <p:animEffect transition="in" filter="fade">
                                      <p:cBhvr>
                                        <p:cTn id="23" dur="500"/>
                                        <p:tgtEl>
                                          <p:spTgt spid="82"/>
                                        </p:tgtEl>
                                      </p:cBhvr>
                                    </p:animEffect>
                                    <p:anim calcmode="lin" valueType="num">
                                      <p:cBhvr>
                                        <p:cTn id="24" dur="500" fill="hold"/>
                                        <p:tgtEl>
                                          <p:spTgt spid="82"/>
                                        </p:tgtEl>
                                        <p:attrNameLst>
                                          <p:attrName>ppt_x</p:attrName>
                                        </p:attrNameLst>
                                      </p:cBhvr>
                                      <p:tavLst>
                                        <p:tav tm="0">
                                          <p:val>
                                            <p:fltVal val="0.5"/>
                                          </p:val>
                                        </p:tav>
                                        <p:tav tm="100000">
                                          <p:val>
                                            <p:strVal val="#ppt_x"/>
                                          </p:val>
                                        </p:tav>
                                      </p:tavLst>
                                    </p:anim>
                                    <p:anim calcmode="lin" valueType="num">
                                      <p:cBhvr>
                                        <p:cTn id="25" dur="500" fill="hold"/>
                                        <p:tgtEl>
                                          <p:spTgt spid="82"/>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 calcmode="lin" valueType="num">
                                      <p:cBhvr>
                                        <p:cTn id="28" dur="500" fill="hold"/>
                                        <p:tgtEl>
                                          <p:spTgt spid="90"/>
                                        </p:tgtEl>
                                        <p:attrNameLst>
                                          <p:attrName>ppt_w</p:attrName>
                                        </p:attrNameLst>
                                      </p:cBhvr>
                                      <p:tavLst>
                                        <p:tav tm="0">
                                          <p:val>
                                            <p:fltVal val="0"/>
                                          </p:val>
                                        </p:tav>
                                        <p:tav tm="100000">
                                          <p:val>
                                            <p:strVal val="#ppt_w"/>
                                          </p:val>
                                        </p:tav>
                                      </p:tavLst>
                                    </p:anim>
                                    <p:anim calcmode="lin" valueType="num">
                                      <p:cBhvr>
                                        <p:cTn id="29" dur="500" fill="hold"/>
                                        <p:tgtEl>
                                          <p:spTgt spid="90"/>
                                        </p:tgtEl>
                                        <p:attrNameLst>
                                          <p:attrName>ppt_h</p:attrName>
                                        </p:attrNameLst>
                                      </p:cBhvr>
                                      <p:tavLst>
                                        <p:tav tm="0">
                                          <p:val>
                                            <p:fltVal val="0"/>
                                          </p:val>
                                        </p:tav>
                                        <p:tav tm="100000">
                                          <p:val>
                                            <p:strVal val="#ppt_h"/>
                                          </p:val>
                                        </p:tav>
                                      </p:tavLst>
                                    </p:anim>
                                    <p:animEffect transition="in" filter="fade">
                                      <p:cBhvr>
                                        <p:cTn id="30" dur="500"/>
                                        <p:tgtEl>
                                          <p:spTgt spid="90"/>
                                        </p:tgtEl>
                                      </p:cBhvr>
                                    </p:animEffect>
                                    <p:anim calcmode="lin" valueType="num">
                                      <p:cBhvr>
                                        <p:cTn id="31" dur="500" fill="hold"/>
                                        <p:tgtEl>
                                          <p:spTgt spid="90"/>
                                        </p:tgtEl>
                                        <p:attrNameLst>
                                          <p:attrName>ppt_x</p:attrName>
                                        </p:attrNameLst>
                                      </p:cBhvr>
                                      <p:tavLst>
                                        <p:tav tm="0">
                                          <p:val>
                                            <p:fltVal val="0.5"/>
                                          </p:val>
                                        </p:tav>
                                        <p:tav tm="100000">
                                          <p:val>
                                            <p:strVal val="#ppt_x"/>
                                          </p:val>
                                        </p:tav>
                                      </p:tavLst>
                                    </p:anim>
                                    <p:anim calcmode="lin" valueType="num">
                                      <p:cBhvr>
                                        <p:cTn id="32" dur="500" fill="hold"/>
                                        <p:tgtEl>
                                          <p:spTgt spid="90"/>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p:cTn id="35" dur="500" fill="hold"/>
                                        <p:tgtEl>
                                          <p:spTgt spid="104"/>
                                        </p:tgtEl>
                                        <p:attrNameLst>
                                          <p:attrName>ppt_w</p:attrName>
                                        </p:attrNameLst>
                                      </p:cBhvr>
                                      <p:tavLst>
                                        <p:tav tm="0">
                                          <p:val>
                                            <p:fltVal val="0"/>
                                          </p:val>
                                        </p:tav>
                                        <p:tav tm="100000">
                                          <p:val>
                                            <p:strVal val="#ppt_w"/>
                                          </p:val>
                                        </p:tav>
                                      </p:tavLst>
                                    </p:anim>
                                    <p:anim calcmode="lin" valueType="num">
                                      <p:cBhvr>
                                        <p:cTn id="36" dur="500" fill="hold"/>
                                        <p:tgtEl>
                                          <p:spTgt spid="104"/>
                                        </p:tgtEl>
                                        <p:attrNameLst>
                                          <p:attrName>ppt_h</p:attrName>
                                        </p:attrNameLst>
                                      </p:cBhvr>
                                      <p:tavLst>
                                        <p:tav tm="0">
                                          <p:val>
                                            <p:fltVal val="0"/>
                                          </p:val>
                                        </p:tav>
                                        <p:tav tm="100000">
                                          <p:val>
                                            <p:strVal val="#ppt_h"/>
                                          </p:val>
                                        </p:tav>
                                      </p:tavLst>
                                    </p:anim>
                                    <p:animEffect transition="in" filter="fade">
                                      <p:cBhvr>
                                        <p:cTn id="37" dur="500"/>
                                        <p:tgtEl>
                                          <p:spTgt spid="104"/>
                                        </p:tgtEl>
                                      </p:cBhvr>
                                    </p:animEffect>
                                    <p:anim calcmode="lin" valueType="num">
                                      <p:cBhvr>
                                        <p:cTn id="38" dur="500" fill="hold"/>
                                        <p:tgtEl>
                                          <p:spTgt spid="104"/>
                                        </p:tgtEl>
                                        <p:attrNameLst>
                                          <p:attrName>ppt_x</p:attrName>
                                        </p:attrNameLst>
                                      </p:cBhvr>
                                      <p:tavLst>
                                        <p:tav tm="0">
                                          <p:val>
                                            <p:fltVal val="0.5"/>
                                          </p:val>
                                        </p:tav>
                                        <p:tav tm="100000">
                                          <p:val>
                                            <p:strVal val="#ppt_x"/>
                                          </p:val>
                                        </p:tav>
                                      </p:tavLst>
                                    </p:anim>
                                    <p:anim calcmode="lin" valueType="num">
                                      <p:cBhvr>
                                        <p:cTn id="39" dur="500" fill="hold"/>
                                        <p:tgtEl>
                                          <p:spTgt spid="104"/>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94"/>
                                        </p:tgtEl>
                                        <p:attrNameLst>
                                          <p:attrName>style.visibility</p:attrName>
                                        </p:attrNameLst>
                                      </p:cBhvr>
                                      <p:to>
                                        <p:strVal val="visible"/>
                                      </p:to>
                                    </p:set>
                                    <p:anim calcmode="lin" valueType="num">
                                      <p:cBhvr>
                                        <p:cTn id="42" dur="500" fill="hold"/>
                                        <p:tgtEl>
                                          <p:spTgt spid="94"/>
                                        </p:tgtEl>
                                        <p:attrNameLst>
                                          <p:attrName>ppt_w</p:attrName>
                                        </p:attrNameLst>
                                      </p:cBhvr>
                                      <p:tavLst>
                                        <p:tav tm="0">
                                          <p:val>
                                            <p:fltVal val="0"/>
                                          </p:val>
                                        </p:tav>
                                        <p:tav tm="100000">
                                          <p:val>
                                            <p:strVal val="#ppt_w"/>
                                          </p:val>
                                        </p:tav>
                                      </p:tavLst>
                                    </p:anim>
                                    <p:anim calcmode="lin" valueType="num">
                                      <p:cBhvr>
                                        <p:cTn id="43" dur="500" fill="hold"/>
                                        <p:tgtEl>
                                          <p:spTgt spid="94"/>
                                        </p:tgtEl>
                                        <p:attrNameLst>
                                          <p:attrName>ppt_h</p:attrName>
                                        </p:attrNameLst>
                                      </p:cBhvr>
                                      <p:tavLst>
                                        <p:tav tm="0">
                                          <p:val>
                                            <p:fltVal val="0"/>
                                          </p:val>
                                        </p:tav>
                                        <p:tav tm="100000">
                                          <p:val>
                                            <p:strVal val="#ppt_h"/>
                                          </p:val>
                                        </p:tav>
                                      </p:tavLst>
                                    </p:anim>
                                    <p:animEffect transition="in" filter="fade">
                                      <p:cBhvr>
                                        <p:cTn id="44" dur="500"/>
                                        <p:tgtEl>
                                          <p:spTgt spid="94"/>
                                        </p:tgtEl>
                                      </p:cBhvr>
                                    </p:animEffect>
                                    <p:anim calcmode="lin" valueType="num">
                                      <p:cBhvr>
                                        <p:cTn id="45" dur="500" fill="hold"/>
                                        <p:tgtEl>
                                          <p:spTgt spid="94"/>
                                        </p:tgtEl>
                                        <p:attrNameLst>
                                          <p:attrName>ppt_x</p:attrName>
                                        </p:attrNameLst>
                                      </p:cBhvr>
                                      <p:tavLst>
                                        <p:tav tm="0">
                                          <p:val>
                                            <p:fltVal val="0.5"/>
                                          </p:val>
                                        </p:tav>
                                        <p:tav tm="100000">
                                          <p:val>
                                            <p:strVal val="#ppt_x"/>
                                          </p:val>
                                        </p:tav>
                                      </p:tavLst>
                                    </p:anim>
                                    <p:anim calcmode="lin" valueType="num">
                                      <p:cBhvr>
                                        <p:cTn id="46" dur="500" fill="hold"/>
                                        <p:tgtEl>
                                          <p:spTgt spid="94"/>
                                        </p:tgtEl>
                                        <p:attrNameLst>
                                          <p:attrName>ppt_y</p:attrName>
                                        </p:attrNameLst>
                                      </p:cBhvr>
                                      <p:tavLst>
                                        <p:tav tm="0">
                                          <p:val>
                                            <p:fltVal val="0.5"/>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108"/>
                                        </p:tgtEl>
                                        <p:attrNameLst>
                                          <p:attrName>style.visibility</p:attrName>
                                        </p:attrNameLst>
                                      </p:cBhvr>
                                      <p:to>
                                        <p:strVal val="visible"/>
                                      </p:to>
                                    </p:set>
                                    <p:anim calcmode="lin" valueType="num">
                                      <p:cBhvr additive="base">
                                        <p:cTn id="50" dur="500" fill="hold"/>
                                        <p:tgtEl>
                                          <p:spTgt spid="108"/>
                                        </p:tgtEl>
                                        <p:attrNameLst>
                                          <p:attrName>ppt_x</p:attrName>
                                        </p:attrNameLst>
                                      </p:cBhvr>
                                      <p:tavLst>
                                        <p:tav tm="0">
                                          <p:val>
                                            <p:strVal val="#ppt_x"/>
                                          </p:val>
                                        </p:tav>
                                        <p:tav tm="100000">
                                          <p:val>
                                            <p:strVal val="#ppt_x"/>
                                          </p:val>
                                        </p:tav>
                                      </p:tavLst>
                                    </p:anim>
                                    <p:anim calcmode="lin" valueType="num">
                                      <p:cBhvr additive="base">
                                        <p:cTn id="51" dur="500" fill="hold"/>
                                        <p:tgtEl>
                                          <p:spTgt spid="10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09"/>
                                        </p:tgtEl>
                                        <p:attrNameLst>
                                          <p:attrName>style.visibility</p:attrName>
                                        </p:attrNameLst>
                                      </p:cBhvr>
                                      <p:to>
                                        <p:strVal val="visible"/>
                                      </p:to>
                                    </p:set>
                                    <p:anim calcmode="lin" valueType="num">
                                      <p:cBhvr additive="base">
                                        <p:cTn id="54" dur="500" fill="hold"/>
                                        <p:tgtEl>
                                          <p:spTgt spid="109"/>
                                        </p:tgtEl>
                                        <p:attrNameLst>
                                          <p:attrName>ppt_x</p:attrName>
                                        </p:attrNameLst>
                                      </p:cBhvr>
                                      <p:tavLst>
                                        <p:tav tm="0">
                                          <p:val>
                                            <p:strVal val="#ppt_x"/>
                                          </p:val>
                                        </p:tav>
                                        <p:tav tm="100000">
                                          <p:val>
                                            <p:strVal val="#ppt_x"/>
                                          </p:val>
                                        </p:tav>
                                      </p:tavLst>
                                    </p:anim>
                                    <p:anim calcmode="lin" valueType="num">
                                      <p:cBhvr additive="base">
                                        <p:cTn id="55" dur="500" fill="hold"/>
                                        <p:tgtEl>
                                          <p:spTgt spid="10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10"/>
                                        </p:tgtEl>
                                        <p:attrNameLst>
                                          <p:attrName>style.visibility</p:attrName>
                                        </p:attrNameLst>
                                      </p:cBhvr>
                                      <p:to>
                                        <p:strVal val="visible"/>
                                      </p:to>
                                    </p:set>
                                    <p:anim calcmode="lin" valueType="num">
                                      <p:cBhvr additive="base">
                                        <p:cTn id="58" dur="500" fill="hold"/>
                                        <p:tgtEl>
                                          <p:spTgt spid="110"/>
                                        </p:tgtEl>
                                        <p:attrNameLst>
                                          <p:attrName>ppt_x</p:attrName>
                                        </p:attrNameLst>
                                      </p:cBhvr>
                                      <p:tavLst>
                                        <p:tav tm="0">
                                          <p:val>
                                            <p:strVal val="#ppt_x"/>
                                          </p:val>
                                        </p:tav>
                                        <p:tav tm="100000">
                                          <p:val>
                                            <p:strVal val="#ppt_x"/>
                                          </p:val>
                                        </p:tav>
                                      </p:tavLst>
                                    </p:anim>
                                    <p:anim calcmode="lin" valueType="num">
                                      <p:cBhvr additive="base">
                                        <p:cTn id="59" dur="500" fill="hold"/>
                                        <p:tgtEl>
                                          <p:spTgt spid="11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11"/>
                                        </p:tgtEl>
                                        <p:attrNameLst>
                                          <p:attrName>style.visibility</p:attrName>
                                        </p:attrNameLst>
                                      </p:cBhvr>
                                      <p:to>
                                        <p:strVal val="visible"/>
                                      </p:to>
                                    </p:set>
                                    <p:anim calcmode="lin" valueType="num">
                                      <p:cBhvr additive="base">
                                        <p:cTn id="62" dur="500" fill="hold"/>
                                        <p:tgtEl>
                                          <p:spTgt spid="111"/>
                                        </p:tgtEl>
                                        <p:attrNameLst>
                                          <p:attrName>ppt_x</p:attrName>
                                        </p:attrNameLst>
                                      </p:cBhvr>
                                      <p:tavLst>
                                        <p:tav tm="0">
                                          <p:val>
                                            <p:strVal val="#ppt_x"/>
                                          </p:val>
                                        </p:tav>
                                        <p:tav tm="100000">
                                          <p:val>
                                            <p:strVal val="#ppt_x"/>
                                          </p:val>
                                        </p:tav>
                                      </p:tavLst>
                                    </p:anim>
                                    <p:anim calcmode="lin" valueType="num">
                                      <p:cBhvr additive="base">
                                        <p:cTn id="63" dur="500" fill="hold"/>
                                        <p:tgtEl>
                                          <p:spTgt spid="11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12"/>
                                        </p:tgtEl>
                                        <p:attrNameLst>
                                          <p:attrName>style.visibility</p:attrName>
                                        </p:attrNameLst>
                                      </p:cBhvr>
                                      <p:to>
                                        <p:strVal val="visible"/>
                                      </p:to>
                                    </p:set>
                                    <p:anim calcmode="lin" valueType="num">
                                      <p:cBhvr additive="base">
                                        <p:cTn id="66" dur="500" fill="hold"/>
                                        <p:tgtEl>
                                          <p:spTgt spid="112"/>
                                        </p:tgtEl>
                                        <p:attrNameLst>
                                          <p:attrName>ppt_x</p:attrName>
                                        </p:attrNameLst>
                                      </p:cBhvr>
                                      <p:tavLst>
                                        <p:tav tm="0">
                                          <p:val>
                                            <p:strVal val="#ppt_x"/>
                                          </p:val>
                                        </p:tav>
                                        <p:tav tm="100000">
                                          <p:val>
                                            <p:strVal val="#ppt_x"/>
                                          </p:val>
                                        </p:tav>
                                      </p:tavLst>
                                    </p:anim>
                                    <p:anim calcmode="lin" valueType="num">
                                      <p:cBhvr additive="base">
                                        <p:cTn id="67" dur="500" fill="hold"/>
                                        <p:tgtEl>
                                          <p:spTgt spid="11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13"/>
                                        </p:tgtEl>
                                        <p:attrNameLst>
                                          <p:attrName>style.visibility</p:attrName>
                                        </p:attrNameLst>
                                      </p:cBhvr>
                                      <p:to>
                                        <p:strVal val="visible"/>
                                      </p:to>
                                    </p:set>
                                    <p:anim calcmode="lin" valueType="num">
                                      <p:cBhvr additive="base">
                                        <p:cTn id="70" dur="500" fill="hold"/>
                                        <p:tgtEl>
                                          <p:spTgt spid="113"/>
                                        </p:tgtEl>
                                        <p:attrNameLst>
                                          <p:attrName>ppt_x</p:attrName>
                                        </p:attrNameLst>
                                      </p:cBhvr>
                                      <p:tavLst>
                                        <p:tav tm="0">
                                          <p:val>
                                            <p:strVal val="#ppt_x"/>
                                          </p:val>
                                        </p:tav>
                                        <p:tav tm="100000">
                                          <p:val>
                                            <p:strVal val="#ppt_x"/>
                                          </p:val>
                                        </p:tav>
                                      </p:tavLst>
                                    </p:anim>
                                    <p:anim calcmode="lin" valueType="num">
                                      <p:cBhvr additive="base">
                                        <p:cTn id="71"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2" grpId="0"/>
      <p:bldP spid="1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949333" y="5118863"/>
            <a:ext cx="883991" cy="883991"/>
            <a:chOff x="8799095" y="1876644"/>
            <a:chExt cx="838200" cy="838200"/>
          </a:xfrm>
          <a:effectLst>
            <a:outerShdw blurRad="419100" dist="419100" dir="5400000" algn="ctr" rotWithShape="0">
              <a:srgbClr val="000000">
                <a:alpha val="43137"/>
              </a:srgbClr>
            </a:outerShdw>
          </a:effectLst>
        </p:grpSpPr>
        <p:sp>
          <p:nvSpPr>
            <p:cNvPr id="52" name="Rounded Rectangle 13"/>
            <p:cNvSpPr/>
            <p:nvPr/>
          </p:nvSpPr>
          <p:spPr>
            <a:xfrm>
              <a:off x="8799095" y="1876644"/>
              <a:ext cx="838200" cy="838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sp>
          <p:nvSpPr>
            <p:cNvPr id="56" name="Freeform 44"/>
            <p:cNvSpPr>
              <a:spLocks noEditPoints="1"/>
            </p:cNvSpPr>
            <p:nvPr/>
          </p:nvSpPr>
          <p:spPr bwMode="auto">
            <a:xfrm>
              <a:off x="9017284" y="2097329"/>
              <a:ext cx="401822" cy="396830"/>
            </a:xfrm>
            <a:custGeom>
              <a:avLst/>
              <a:gdLst>
                <a:gd name="T0" fmla="*/ 114 w 121"/>
                <a:gd name="T1" fmla="*/ 89 h 119"/>
                <a:gd name="T2" fmla="*/ 88 w 121"/>
                <a:gd name="T3" fmla="*/ 62 h 119"/>
                <a:gd name="T4" fmla="*/ 71 w 121"/>
                <a:gd name="T5" fmla="*/ 58 h 119"/>
                <a:gd name="T6" fmla="*/ 61 w 121"/>
                <a:gd name="T7" fmla="*/ 48 h 119"/>
                <a:gd name="T8" fmla="*/ 56 w 121"/>
                <a:gd name="T9" fmla="*/ 33 h 119"/>
                <a:gd name="T10" fmla="*/ 30 w 121"/>
                <a:gd name="T11" fmla="*/ 6 h 119"/>
                <a:gd name="T12" fmla="*/ 7 w 121"/>
                <a:gd name="T13" fmla="*/ 6 h 119"/>
                <a:gd name="T14" fmla="*/ 7 w 121"/>
                <a:gd name="T15" fmla="*/ 29 h 119"/>
                <a:gd name="T16" fmla="*/ 33 w 121"/>
                <a:gd name="T17" fmla="*/ 56 h 119"/>
                <a:gd name="T18" fmla="*/ 51 w 121"/>
                <a:gd name="T19" fmla="*/ 60 h 119"/>
                <a:gd name="T20" fmla="*/ 60 w 121"/>
                <a:gd name="T21" fmla="*/ 70 h 119"/>
                <a:gd name="T22" fmla="*/ 65 w 121"/>
                <a:gd name="T23" fmla="*/ 85 h 119"/>
                <a:gd name="T24" fmla="*/ 91 w 121"/>
                <a:gd name="T25" fmla="*/ 112 h 119"/>
                <a:gd name="T26" fmla="*/ 114 w 121"/>
                <a:gd name="T27" fmla="*/ 112 h 119"/>
                <a:gd name="T28" fmla="*/ 114 w 121"/>
                <a:gd name="T29" fmla="*/ 89 h 119"/>
                <a:gd name="T30" fmla="*/ 36 w 121"/>
                <a:gd name="T31" fmla="*/ 51 h 119"/>
                <a:gd name="T32" fmla="*/ 12 w 121"/>
                <a:gd name="T33" fmla="*/ 27 h 119"/>
                <a:gd name="T34" fmla="*/ 11 w 121"/>
                <a:gd name="T35" fmla="*/ 11 h 119"/>
                <a:gd name="T36" fmla="*/ 27 w 121"/>
                <a:gd name="T37" fmla="*/ 12 h 119"/>
                <a:gd name="T38" fmla="*/ 51 w 121"/>
                <a:gd name="T39" fmla="*/ 36 h 119"/>
                <a:gd name="T40" fmla="*/ 54 w 121"/>
                <a:gd name="T41" fmla="*/ 42 h 119"/>
                <a:gd name="T42" fmla="*/ 43 w 121"/>
                <a:gd name="T43" fmla="*/ 42 h 119"/>
                <a:gd name="T44" fmla="*/ 43 w 121"/>
                <a:gd name="T45" fmla="*/ 53 h 119"/>
                <a:gd name="T46" fmla="*/ 45 w 121"/>
                <a:gd name="T47" fmla="*/ 54 h 119"/>
                <a:gd name="T48" fmla="*/ 36 w 121"/>
                <a:gd name="T49" fmla="*/ 51 h 119"/>
                <a:gd name="T50" fmla="*/ 110 w 121"/>
                <a:gd name="T51" fmla="*/ 107 h 119"/>
                <a:gd name="T52" fmla="*/ 94 w 121"/>
                <a:gd name="T53" fmla="*/ 107 h 119"/>
                <a:gd name="T54" fmla="*/ 70 w 121"/>
                <a:gd name="T55" fmla="*/ 83 h 119"/>
                <a:gd name="T56" fmla="*/ 67 w 121"/>
                <a:gd name="T57" fmla="*/ 76 h 119"/>
                <a:gd name="T58" fmla="*/ 71 w 121"/>
                <a:gd name="T59" fmla="*/ 80 h 119"/>
                <a:gd name="T60" fmla="*/ 82 w 121"/>
                <a:gd name="T61" fmla="*/ 80 h 119"/>
                <a:gd name="T62" fmla="*/ 82 w 121"/>
                <a:gd name="T63" fmla="*/ 69 h 119"/>
                <a:gd name="T64" fmla="*/ 77 w 121"/>
                <a:gd name="T65" fmla="*/ 64 h 119"/>
                <a:gd name="T66" fmla="*/ 85 w 121"/>
                <a:gd name="T67" fmla="*/ 68 h 119"/>
                <a:gd name="T68" fmla="*/ 109 w 121"/>
                <a:gd name="T69" fmla="*/ 92 h 119"/>
                <a:gd name="T70" fmla="*/ 110 w 121"/>
                <a:gd name="T71"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p:spPr>
          <p:txBody>
            <a:bodyPr vert="horz" wrap="square" lIns="96435" tIns="48218" rIns="96435" bIns="48218" numCol="1" anchor="t" anchorCtr="0" compatLnSpc="1"/>
            <a:lstStyle/>
            <a:p>
              <a:endParaRPr lang="en-US" sz="1425">
                <a:cs typeface="+mn-ea"/>
              </a:endParaRPr>
            </a:p>
          </p:txBody>
        </p:sp>
      </p:grpSp>
      <p:grpSp>
        <p:nvGrpSpPr>
          <p:cNvPr id="4" name="组合 3"/>
          <p:cNvGrpSpPr/>
          <p:nvPr/>
        </p:nvGrpSpPr>
        <p:grpSpPr>
          <a:xfrm>
            <a:off x="7421268" y="1894101"/>
            <a:ext cx="883991" cy="883991"/>
            <a:chOff x="6226075" y="1876644"/>
            <a:chExt cx="838200" cy="838200"/>
          </a:xfrm>
          <a:effectLst>
            <a:outerShdw blurRad="419100" dist="419100" dir="5400000" algn="ctr" rotWithShape="0">
              <a:srgbClr val="000000">
                <a:alpha val="43137"/>
              </a:srgbClr>
            </a:outerShdw>
          </a:effectLst>
        </p:grpSpPr>
        <p:sp>
          <p:nvSpPr>
            <p:cNvPr id="51" name="Rounded Rectangle 11"/>
            <p:cNvSpPr/>
            <p:nvPr/>
          </p:nvSpPr>
          <p:spPr>
            <a:xfrm>
              <a:off x="6226075" y="1876644"/>
              <a:ext cx="838200" cy="838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grpSp>
          <p:nvGrpSpPr>
            <p:cNvPr id="57" name="Group 24"/>
            <p:cNvGrpSpPr/>
            <p:nvPr/>
          </p:nvGrpSpPr>
          <p:grpSpPr>
            <a:xfrm>
              <a:off x="6439272" y="2107312"/>
              <a:ext cx="411805" cy="376863"/>
              <a:chOff x="6726389" y="1486674"/>
              <a:chExt cx="411805" cy="376863"/>
            </a:xfrm>
            <a:solidFill>
              <a:schemeClr val="bg1"/>
            </a:solidFill>
          </p:grpSpPr>
          <p:sp>
            <p:nvSpPr>
              <p:cNvPr id="58"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59"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60" name="Freeform 54"/>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grpSp>
      </p:grpSp>
      <p:grpSp>
        <p:nvGrpSpPr>
          <p:cNvPr id="3" name="组合 2"/>
          <p:cNvGrpSpPr/>
          <p:nvPr/>
        </p:nvGrpSpPr>
        <p:grpSpPr>
          <a:xfrm>
            <a:off x="2949333" y="3506482"/>
            <a:ext cx="883991" cy="883991"/>
            <a:chOff x="3693695" y="3225466"/>
            <a:chExt cx="838200" cy="838200"/>
          </a:xfrm>
          <a:effectLst>
            <a:outerShdw blurRad="419100" dist="419100" dir="5400000" algn="ctr" rotWithShape="0">
              <a:srgbClr val="000000">
                <a:alpha val="43137"/>
              </a:srgbClr>
            </a:outerShdw>
          </a:effectLst>
        </p:grpSpPr>
        <p:sp>
          <p:nvSpPr>
            <p:cNvPr id="53" name="Rounded Rectangle 15"/>
            <p:cNvSpPr/>
            <p:nvPr/>
          </p:nvSpPr>
          <p:spPr>
            <a:xfrm>
              <a:off x="3693695" y="3225466"/>
              <a:ext cx="838200" cy="838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sp>
          <p:nvSpPr>
            <p:cNvPr id="73" name="Freeform 55"/>
            <p:cNvSpPr>
              <a:spLocks noEditPoints="1"/>
            </p:cNvSpPr>
            <p:nvPr/>
          </p:nvSpPr>
          <p:spPr bwMode="auto">
            <a:xfrm>
              <a:off x="3898158" y="3419946"/>
              <a:ext cx="429274" cy="449241"/>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6435" tIns="48218" rIns="96435" bIns="48218" numCol="1" anchor="t" anchorCtr="0" compatLnSpc="1"/>
            <a:lstStyle/>
            <a:p>
              <a:endParaRPr lang="en-US" sz="1425">
                <a:cs typeface="+mn-ea"/>
              </a:endParaRPr>
            </a:p>
          </p:txBody>
        </p:sp>
      </p:grpSp>
      <p:grpSp>
        <p:nvGrpSpPr>
          <p:cNvPr id="5" name="组合 4"/>
          <p:cNvGrpSpPr/>
          <p:nvPr/>
        </p:nvGrpSpPr>
        <p:grpSpPr>
          <a:xfrm>
            <a:off x="7421268" y="3506482"/>
            <a:ext cx="883991" cy="883991"/>
            <a:chOff x="6226075" y="3225466"/>
            <a:chExt cx="838200" cy="838200"/>
          </a:xfrm>
          <a:effectLst>
            <a:outerShdw blurRad="419100" dist="419100" dir="5400000" algn="ctr" rotWithShape="0">
              <a:srgbClr val="000000">
                <a:alpha val="43137"/>
              </a:srgbClr>
            </a:outerShdw>
          </a:effectLst>
        </p:grpSpPr>
        <p:sp>
          <p:nvSpPr>
            <p:cNvPr id="54" name="Rounded Rectangle 17"/>
            <p:cNvSpPr/>
            <p:nvPr/>
          </p:nvSpPr>
          <p:spPr>
            <a:xfrm>
              <a:off x="6226075" y="3225466"/>
              <a:ext cx="838200" cy="838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grpSp>
          <p:nvGrpSpPr>
            <p:cNvPr id="74" name="Group 29"/>
            <p:cNvGrpSpPr/>
            <p:nvPr/>
          </p:nvGrpSpPr>
          <p:grpSpPr>
            <a:xfrm>
              <a:off x="6482949" y="3448336"/>
              <a:ext cx="324452" cy="406813"/>
              <a:chOff x="5106627" y="2260366"/>
              <a:chExt cx="324452" cy="406813"/>
            </a:xfrm>
            <a:solidFill>
              <a:schemeClr val="bg1"/>
            </a:solidFill>
          </p:grpSpPr>
          <p:sp>
            <p:nvSpPr>
              <p:cNvPr id="75" name="Freeform 80"/>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76" name="Freeform 81"/>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77" name="Freeform 82"/>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78"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grpSp>
      </p:grpSp>
      <p:grpSp>
        <p:nvGrpSpPr>
          <p:cNvPr id="7" name="组合 6"/>
          <p:cNvGrpSpPr/>
          <p:nvPr/>
        </p:nvGrpSpPr>
        <p:grpSpPr>
          <a:xfrm>
            <a:off x="7421268" y="5118863"/>
            <a:ext cx="883991" cy="883991"/>
            <a:chOff x="8799095" y="3225466"/>
            <a:chExt cx="838200" cy="838200"/>
          </a:xfrm>
          <a:effectLst>
            <a:outerShdw blurRad="419100" dist="419100" dir="5400000" algn="ctr" rotWithShape="0">
              <a:srgbClr val="000000">
                <a:alpha val="43137"/>
              </a:srgbClr>
            </a:outerShdw>
          </a:effectLst>
        </p:grpSpPr>
        <p:sp>
          <p:nvSpPr>
            <p:cNvPr id="55" name="Rounded Rectangle 19"/>
            <p:cNvSpPr/>
            <p:nvPr/>
          </p:nvSpPr>
          <p:spPr>
            <a:xfrm>
              <a:off x="8799095" y="3225466"/>
              <a:ext cx="838200" cy="838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grpSp>
          <p:nvGrpSpPr>
            <p:cNvPr id="79" name="Group 34"/>
            <p:cNvGrpSpPr/>
            <p:nvPr/>
          </p:nvGrpSpPr>
          <p:grpSpPr>
            <a:xfrm>
              <a:off x="9018533" y="3535999"/>
              <a:ext cx="399324" cy="217134"/>
              <a:chOff x="7682273" y="3211260"/>
              <a:chExt cx="399324" cy="217134"/>
            </a:xfrm>
            <a:solidFill>
              <a:schemeClr val="bg1"/>
            </a:solidFill>
          </p:grpSpPr>
          <p:sp>
            <p:nvSpPr>
              <p:cNvPr id="80" name="Freeform 98"/>
              <p:cNvSpPr>
                <a:spLocks noEditPoints="1"/>
              </p:cNvSpPr>
              <p:nvPr/>
            </p:nvSpPr>
            <p:spPr bwMode="auto">
              <a:xfrm>
                <a:off x="7682273" y="3211260"/>
                <a:ext cx="289511" cy="217134"/>
              </a:xfrm>
              <a:custGeom>
                <a:avLst/>
                <a:gdLst>
                  <a:gd name="T0" fmla="*/ 26 w 87"/>
                  <a:gd name="T1" fmla="*/ 23 h 65"/>
                  <a:gd name="T2" fmla="*/ 26 w 87"/>
                  <a:gd name="T3" fmla="*/ 33 h 65"/>
                  <a:gd name="T4" fmla="*/ 7 w 87"/>
                  <a:gd name="T5" fmla="*/ 17 h 65"/>
                  <a:gd name="T6" fmla="*/ 7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0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6" y="33"/>
                      <a:pt x="7" y="17"/>
                      <a:pt x="7" y="17"/>
                    </a:cubicBezTo>
                    <a:cubicBezTo>
                      <a:pt x="7" y="0"/>
                      <a:pt x="7" y="0"/>
                      <a:pt x="7"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0" y="65"/>
                      <a:pt x="87" y="65"/>
                      <a:pt x="87" y="65"/>
                    </a:cubicBezTo>
                    <a:cubicBezTo>
                      <a:pt x="87" y="9"/>
                      <a:pt x="87" y="9"/>
                      <a:pt x="87" y="9"/>
                    </a:cubicBezTo>
                    <a:cubicBezTo>
                      <a:pt x="87" y="9"/>
                      <a:pt x="60" y="9"/>
                      <a:pt x="40" y="9"/>
                    </a:cubicBezTo>
                    <a:cubicBezTo>
                      <a:pt x="25"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96435" tIns="48218" rIns="96435" bIns="48218" numCol="1" anchor="t" anchorCtr="0" compatLnSpc="1"/>
              <a:lstStyle/>
              <a:p>
                <a:endParaRPr lang="en-US" sz="1425">
                  <a:cs typeface="+mn-ea"/>
                </a:endParaRPr>
              </a:p>
            </p:txBody>
          </p:sp>
          <p:sp>
            <p:nvSpPr>
              <p:cNvPr id="81" name="Freeform 99"/>
              <p:cNvSpPr>
                <a:spLocks noEditPoints="1"/>
              </p:cNvSpPr>
              <p:nvPr/>
            </p:nvSpPr>
            <p:spPr bwMode="auto">
              <a:xfrm>
                <a:off x="7981766" y="3368493"/>
                <a:ext cx="99831" cy="32446"/>
              </a:xfrm>
              <a:custGeom>
                <a:avLst/>
                <a:gdLst>
                  <a:gd name="T0" fmla="*/ 0 w 30"/>
                  <a:gd name="T1" fmla="*/ 10 h 10"/>
                  <a:gd name="T2" fmla="*/ 30 w 30"/>
                  <a:gd name="T3" fmla="*/ 10 h 10"/>
                  <a:gd name="T4" fmla="*/ 30 w 30"/>
                  <a:gd name="T5" fmla="*/ 0 h 10"/>
                  <a:gd name="T6" fmla="*/ 0 w 30"/>
                  <a:gd name="T7" fmla="*/ 0 h 10"/>
                  <a:gd name="T8" fmla="*/ 0 w 30"/>
                  <a:gd name="T9" fmla="*/ 10 h 10"/>
                  <a:gd name="T10" fmla="*/ 25 w 30"/>
                  <a:gd name="T11" fmla="*/ 2 h 10"/>
                  <a:gd name="T12" fmla="*/ 28 w 30"/>
                  <a:gd name="T13" fmla="*/ 5 h 10"/>
                  <a:gd name="T14" fmla="*/ 25 w 30"/>
                  <a:gd name="T15" fmla="*/ 8 h 10"/>
                  <a:gd name="T16" fmla="*/ 22 w 30"/>
                  <a:gd name="T17" fmla="*/ 5 h 10"/>
                  <a:gd name="T18" fmla="*/ 25 w 30"/>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10"/>
                    </a:moveTo>
                    <a:cubicBezTo>
                      <a:pt x="30" y="10"/>
                      <a:pt x="30" y="10"/>
                      <a:pt x="30" y="10"/>
                    </a:cubicBezTo>
                    <a:cubicBezTo>
                      <a:pt x="30" y="0"/>
                      <a:pt x="30" y="0"/>
                      <a:pt x="30" y="0"/>
                    </a:cubicBezTo>
                    <a:cubicBezTo>
                      <a:pt x="0" y="0"/>
                      <a:pt x="0" y="0"/>
                      <a:pt x="0" y="0"/>
                    </a:cubicBezTo>
                    <a:lnTo>
                      <a:pt x="0" y="10"/>
                    </a:lnTo>
                    <a:close/>
                    <a:moveTo>
                      <a:pt x="25" y="2"/>
                    </a:moveTo>
                    <a:cubicBezTo>
                      <a:pt x="27" y="2"/>
                      <a:pt x="28" y="4"/>
                      <a:pt x="28" y="5"/>
                    </a:cubicBezTo>
                    <a:cubicBezTo>
                      <a:pt x="28" y="7"/>
                      <a:pt x="27" y="8"/>
                      <a:pt x="25" y="8"/>
                    </a:cubicBezTo>
                    <a:cubicBezTo>
                      <a:pt x="23" y="8"/>
                      <a:pt x="22" y="7"/>
                      <a:pt x="22" y="5"/>
                    </a:cubicBezTo>
                    <a:cubicBezTo>
                      <a:pt x="22" y="4"/>
                      <a:pt x="23" y="2"/>
                      <a:pt x="25" y="2"/>
                    </a:cubicBezTo>
                    <a:close/>
                  </a:path>
                </a:pathLst>
              </a:custGeom>
              <a:grpFill/>
              <a:ln>
                <a:noFill/>
              </a:ln>
            </p:spPr>
            <p:txBody>
              <a:bodyPr vert="horz" wrap="square" lIns="96435" tIns="48218" rIns="96435" bIns="48218" numCol="1" anchor="t" anchorCtr="0" compatLnSpc="1"/>
              <a:lstStyle/>
              <a:p>
                <a:endParaRPr lang="en-US" sz="1425">
                  <a:cs typeface="+mn-ea"/>
                </a:endParaRPr>
              </a:p>
            </p:txBody>
          </p:sp>
          <p:sp>
            <p:nvSpPr>
              <p:cNvPr id="82" name="Freeform 100"/>
              <p:cNvSpPr>
                <a:spLocks noEditPoints="1"/>
              </p:cNvSpPr>
              <p:nvPr/>
            </p:nvSpPr>
            <p:spPr bwMode="auto">
              <a:xfrm>
                <a:off x="7981766" y="3276150"/>
                <a:ext cx="99831" cy="32446"/>
              </a:xfrm>
              <a:custGeom>
                <a:avLst/>
                <a:gdLst>
                  <a:gd name="T0" fmla="*/ 0 w 30"/>
                  <a:gd name="T1" fmla="*/ 0 h 10"/>
                  <a:gd name="T2" fmla="*/ 0 w 30"/>
                  <a:gd name="T3" fmla="*/ 10 h 10"/>
                  <a:gd name="T4" fmla="*/ 30 w 30"/>
                  <a:gd name="T5" fmla="*/ 10 h 10"/>
                  <a:gd name="T6" fmla="*/ 30 w 30"/>
                  <a:gd name="T7" fmla="*/ 0 h 10"/>
                  <a:gd name="T8" fmla="*/ 0 w 30"/>
                  <a:gd name="T9" fmla="*/ 0 h 10"/>
                  <a:gd name="T10" fmla="*/ 25 w 30"/>
                  <a:gd name="T11" fmla="*/ 8 h 10"/>
                  <a:gd name="T12" fmla="*/ 22 w 30"/>
                  <a:gd name="T13" fmla="*/ 5 h 10"/>
                  <a:gd name="T14" fmla="*/ 25 w 30"/>
                  <a:gd name="T15" fmla="*/ 3 h 10"/>
                  <a:gd name="T16" fmla="*/ 28 w 30"/>
                  <a:gd name="T17" fmla="*/ 5 h 10"/>
                  <a:gd name="T18" fmla="*/ 25 w 30"/>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0"/>
                    </a:moveTo>
                    <a:cubicBezTo>
                      <a:pt x="0" y="10"/>
                      <a:pt x="0" y="10"/>
                      <a:pt x="0" y="10"/>
                    </a:cubicBezTo>
                    <a:cubicBezTo>
                      <a:pt x="30" y="10"/>
                      <a:pt x="30" y="10"/>
                      <a:pt x="30" y="10"/>
                    </a:cubicBezTo>
                    <a:cubicBezTo>
                      <a:pt x="30" y="0"/>
                      <a:pt x="30" y="0"/>
                      <a:pt x="30" y="0"/>
                    </a:cubicBezTo>
                    <a:lnTo>
                      <a:pt x="0" y="0"/>
                    </a:lnTo>
                    <a:close/>
                    <a:moveTo>
                      <a:pt x="25" y="8"/>
                    </a:moveTo>
                    <a:cubicBezTo>
                      <a:pt x="23" y="8"/>
                      <a:pt x="22" y="7"/>
                      <a:pt x="22" y="5"/>
                    </a:cubicBezTo>
                    <a:cubicBezTo>
                      <a:pt x="22" y="4"/>
                      <a:pt x="23" y="3"/>
                      <a:pt x="25" y="3"/>
                    </a:cubicBezTo>
                    <a:cubicBezTo>
                      <a:pt x="27" y="3"/>
                      <a:pt x="28" y="4"/>
                      <a:pt x="28" y="5"/>
                    </a:cubicBezTo>
                    <a:cubicBezTo>
                      <a:pt x="28" y="7"/>
                      <a:pt x="27" y="8"/>
                      <a:pt x="25" y="8"/>
                    </a:cubicBezTo>
                    <a:close/>
                  </a:path>
                </a:pathLst>
              </a:custGeom>
              <a:grpFill/>
              <a:ln>
                <a:noFill/>
              </a:ln>
            </p:spPr>
            <p:txBody>
              <a:bodyPr vert="horz" wrap="square" lIns="96435" tIns="48218" rIns="96435" bIns="48218" numCol="1" anchor="t" anchorCtr="0" compatLnSpc="1"/>
              <a:lstStyle/>
              <a:p>
                <a:endParaRPr lang="en-US" sz="1425">
                  <a:cs typeface="+mn-ea"/>
                </a:endParaRPr>
              </a:p>
            </p:txBody>
          </p:sp>
        </p:grpSp>
      </p:grpSp>
      <p:grpSp>
        <p:nvGrpSpPr>
          <p:cNvPr id="2" name="组合 1"/>
          <p:cNvGrpSpPr/>
          <p:nvPr/>
        </p:nvGrpSpPr>
        <p:grpSpPr>
          <a:xfrm>
            <a:off x="2949333" y="1894101"/>
            <a:ext cx="883991" cy="883991"/>
            <a:chOff x="3693695" y="1876644"/>
            <a:chExt cx="838200" cy="838200"/>
          </a:xfrm>
          <a:effectLst>
            <a:outerShdw blurRad="419100" dist="419100" dir="5400000" algn="ctr" rotWithShape="0">
              <a:srgbClr val="000000">
                <a:alpha val="43137"/>
              </a:srgbClr>
            </a:outerShdw>
          </a:effectLst>
        </p:grpSpPr>
        <p:sp>
          <p:nvSpPr>
            <p:cNvPr id="50" name="Rounded Rectangle 5"/>
            <p:cNvSpPr/>
            <p:nvPr/>
          </p:nvSpPr>
          <p:spPr>
            <a:xfrm>
              <a:off x="3693695" y="1876644"/>
              <a:ext cx="838200" cy="838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grpSp>
          <p:nvGrpSpPr>
            <p:cNvPr id="83" name="Group 38"/>
            <p:cNvGrpSpPr/>
            <p:nvPr/>
          </p:nvGrpSpPr>
          <p:grpSpPr>
            <a:xfrm>
              <a:off x="3898158" y="2053653"/>
              <a:ext cx="429274" cy="484183"/>
              <a:chOff x="5513440" y="1766202"/>
              <a:chExt cx="429274" cy="484183"/>
            </a:xfrm>
            <a:solidFill>
              <a:schemeClr val="bg1"/>
            </a:solidFill>
          </p:grpSpPr>
          <p:sp>
            <p:nvSpPr>
              <p:cNvPr id="84"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85"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86"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grpSp>
      </p:grpSp>
      <p:sp>
        <p:nvSpPr>
          <p:cNvPr id="8" name="文本框 7"/>
          <p:cNvSpPr txBox="1"/>
          <p:nvPr/>
        </p:nvSpPr>
        <p:spPr>
          <a:xfrm>
            <a:off x="4014930" y="1881257"/>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 name="文本框 8"/>
          <p:cNvSpPr txBox="1"/>
          <p:nvPr/>
        </p:nvSpPr>
        <p:spPr>
          <a:xfrm>
            <a:off x="4008348" y="2266592"/>
            <a:ext cx="2865693" cy="773673"/>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a:t>
            </a:r>
          </a:p>
        </p:txBody>
      </p:sp>
      <p:sp>
        <p:nvSpPr>
          <p:cNvPr id="89" name="文本框 88"/>
          <p:cNvSpPr txBox="1"/>
          <p:nvPr/>
        </p:nvSpPr>
        <p:spPr>
          <a:xfrm>
            <a:off x="4014930" y="3497093"/>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0" name="文本框 89"/>
          <p:cNvSpPr txBox="1"/>
          <p:nvPr/>
        </p:nvSpPr>
        <p:spPr>
          <a:xfrm>
            <a:off x="4008348" y="3882427"/>
            <a:ext cx="2865693" cy="1000787"/>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在此录入上述图表的综合描述说明，在此录入上述图表的综合描述说明。</a:t>
            </a:r>
          </a:p>
        </p:txBody>
      </p:sp>
      <p:sp>
        <p:nvSpPr>
          <p:cNvPr id="91" name="文本框 90"/>
          <p:cNvSpPr txBox="1"/>
          <p:nvPr/>
        </p:nvSpPr>
        <p:spPr>
          <a:xfrm>
            <a:off x="4014930" y="5112929"/>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2" name="文本框 91"/>
          <p:cNvSpPr txBox="1"/>
          <p:nvPr/>
        </p:nvSpPr>
        <p:spPr>
          <a:xfrm>
            <a:off x="4008348" y="5498262"/>
            <a:ext cx="2865693" cy="773289"/>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亮亮图文旗舰店</a:t>
            </a:r>
          </a:p>
          <a:p>
            <a:r>
              <a:rPr lang="en-US" altLang="zh-CN" sz="1475" dirty="0">
                <a:solidFill>
                  <a:schemeClr val="tx1">
                    <a:lumMod val="50000"/>
                    <a:lumOff val="50000"/>
                  </a:schemeClr>
                </a:solidFill>
                <a:latin typeface="+mn-ea"/>
                <a:cs typeface="+mn-ea"/>
              </a:rPr>
              <a:t>https://liangliangtuwen.tmall.com</a:t>
            </a:r>
          </a:p>
        </p:txBody>
      </p:sp>
      <p:sp>
        <p:nvSpPr>
          <p:cNvPr id="93" name="文本框 92"/>
          <p:cNvSpPr txBox="1"/>
          <p:nvPr/>
        </p:nvSpPr>
        <p:spPr>
          <a:xfrm>
            <a:off x="8557367" y="1881257"/>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4" name="文本框 93"/>
          <p:cNvSpPr txBox="1"/>
          <p:nvPr/>
        </p:nvSpPr>
        <p:spPr>
          <a:xfrm>
            <a:off x="8550785" y="2266591"/>
            <a:ext cx="2865693" cy="1000787"/>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在此录入上述图表的综合描述说明，在此录入上述图表的综合描述说明。</a:t>
            </a:r>
          </a:p>
        </p:txBody>
      </p:sp>
      <p:sp>
        <p:nvSpPr>
          <p:cNvPr id="95" name="文本框 94"/>
          <p:cNvSpPr txBox="1"/>
          <p:nvPr/>
        </p:nvSpPr>
        <p:spPr>
          <a:xfrm>
            <a:off x="8557367" y="3497093"/>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6" name="文本框 95"/>
          <p:cNvSpPr txBox="1"/>
          <p:nvPr/>
        </p:nvSpPr>
        <p:spPr>
          <a:xfrm>
            <a:off x="8550785" y="3882428"/>
            <a:ext cx="2865693" cy="773673"/>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a:t>
            </a:r>
          </a:p>
        </p:txBody>
      </p:sp>
      <p:sp>
        <p:nvSpPr>
          <p:cNvPr id="97" name="文本框 96"/>
          <p:cNvSpPr txBox="1"/>
          <p:nvPr/>
        </p:nvSpPr>
        <p:spPr>
          <a:xfrm>
            <a:off x="8557367" y="5112929"/>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8" name="文本框 97"/>
          <p:cNvSpPr txBox="1"/>
          <p:nvPr/>
        </p:nvSpPr>
        <p:spPr>
          <a:xfrm>
            <a:off x="8550785" y="5498262"/>
            <a:ext cx="2865693" cy="1000787"/>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在此录入上述图表的综合描述说明，在此录入上述图表的综合描述说明。</a:t>
            </a:r>
          </a:p>
        </p:txBody>
      </p:sp>
      <p:sp>
        <p:nvSpPr>
          <p:cNvPr id="10" name="文本占位符 9"/>
          <p:cNvSpPr>
            <a:spLocks noGrp="1"/>
          </p:cNvSpPr>
          <p:nvPr>
            <p:ph type="body" sz="quarter" idx="13"/>
          </p:nvPr>
        </p:nvSpPr>
        <p:spPr/>
        <p:txBody>
          <a:bodyPr/>
          <a:lstStyle/>
          <a:p>
            <a:r>
              <a:rPr lang="zh-CN" altLang="en-US" dirty="0"/>
              <a:t>点击输入标题内容</a:t>
            </a: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p:tgtEl>
                                          <p:spTgt spid="2"/>
                                        </p:tgtEl>
                                        <p:attrNameLst>
                                          <p:attrName>ppt_x</p:attrName>
                                        </p:attrNameLst>
                                      </p:cBhvr>
                                      <p:tavLst>
                                        <p:tav tm="0">
                                          <p:val>
                                            <p:strVal val="#ppt_x-#ppt_w*1.125000"/>
                                          </p:val>
                                        </p:tav>
                                        <p:tav tm="100000">
                                          <p:val>
                                            <p:strVal val="#ppt_x"/>
                                          </p:val>
                                        </p:tav>
                                      </p:tavLst>
                                    </p:anim>
                                    <p:animEffect transition="in" filter="wipe(right)">
                                      <p:cBhvr>
                                        <p:cTn id="8" dur="25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250"/>
                                        <p:tgtEl>
                                          <p:spTgt spid="3"/>
                                        </p:tgtEl>
                                        <p:attrNameLst>
                                          <p:attrName>ppt_x</p:attrName>
                                        </p:attrNameLst>
                                      </p:cBhvr>
                                      <p:tavLst>
                                        <p:tav tm="0">
                                          <p:val>
                                            <p:strVal val="#ppt_x-#ppt_w*1.125000"/>
                                          </p:val>
                                        </p:tav>
                                        <p:tav tm="100000">
                                          <p:val>
                                            <p:strVal val="#ppt_x"/>
                                          </p:val>
                                        </p:tav>
                                      </p:tavLst>
                                    </p:anim>
                                    <p:animEffect transition="in" filter="wipe(right)">
                                      <p:cBhvr>
                                        <p:cTn id="20" dur="250"/>
                                        <p:tgtEl>
                                          <p:spTgt spid="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wipe(left)">
                                      <p:cBhvr>
                                        <p:cTn id="24" dur="500"/>
                                        <p:tgtEl>
                                          <p:spTgt spid="8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left)">
                                      <p:cBhvr>
                                        <p:cTn id="27" dur="500"/>
                                        <p:tgtEl>
                                          <p:spTgt spid="90"/>
                                        </p:tgtEl>
                                      </p:cBhvr>
                                    </p:animEffect>
                                  </p:childTnLst>
                                </p:cTn>
                              </p:par>
                            </p:childTnLst>
                          </p:cTn>
                        </p:par>
                        <p:par>
                          <p:cTn id="28" fill="hold">
                            <p:stCondLst>
                              <p:cond delay="2000"/>
                            </p:stCondLst>
                            <p:childTnLst>
                              <p:par>
                                <p:cTn id="29" presetID="1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50"/>
                                        <p:tgtEl>
                                          <p:spTgt spid="6"/>
                                        </p:tgtEl>
                                        <p:attrNameLst>
                                          <p:attrName>ppt_x</p:attrName>
                                        </p:attrNameLst>
                                      </p:cBhvr>
                                      <p:tavLst>
                                        <p:tav tm="0">
                                          <p:val>
                                            <p:strVal val="#ppt_x-#ppt_w*1.125000"/>
                                          </p:val>
                                        </p:tav>
                                        <p:tav tm="100000">
                                          <p:val>
                                            <p:strVal val="#ppt_x"/>
                                          </p:val>
                                        </p:tav>
                                      </p:tavLst>
                                    </p:anim>
                                    <p:animEffect transition="in" filter="wipe(right)">
                                      <p:cBhvr>
                                        <p:cTn id="32" dur="250"/>
                                        <p:tgtEl>
                                          <p:spTgt spid="6"/>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wipe(left)">
                                      <p:cBhvr>
                                        <p:cTn id="36" dur="500"/>
                                        <p:tgtEl>
                                          <p:spTgt spid="9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wipe(left)">
                                      <p:cBhvr>
                                        <p:cTn id="39" dur="500"/>
                                        <p:tgtEl>
                                          <p:spTgt spid="92"/>
                                        </p:tgtEl>
                                      </p:cBhvr>
                                    </p:animEffect>
                                  </p:childTnLst>
                                </p:cTn>
                              </p:par>
                            </p:childTnLst>
                          </p:cTn>
                        </p:par>
                        <p:par>
                          <p:cTn id="40" fill="hold">
                            <p:stCondLst>
                              <p:cond delay="3000"/>
                            </p:stCondLst>
                            <p:childTnLst>
                              <p:par>
                                <p:cTn id="41" presetID="12" presetClass="entr" presetSubtype="8"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250"/>
                                        <p:tgtEl>
                                          <p:spTgt spid="4"/>
                                        </p:tgtEl>
                                        <p:attrNameLst>
                                          <p:attrName>ppt_x</p:attrName>
                                        </p:attrNameLst>
                                      </p:cBhvr>
                                      <p:tavLst>
                                        <p:tav tm="0">
                                          <p:val>
                                            <p:strVal val="#ppt_x-#ppt_w*1.125000"/>
                                          </p:val>
                                        </p:tav>
                                        <p:tav tm="100000">
                                          <p:val>
                                            <p:strVal val="#ppt_x"/>
                                          </p:val>
                                        </p:tav>
                                      </p:tavLst>
                                    </p:anim>
                                    <p:animEffect transition="in" filter="wipe(right)">
                                      <p:cBhvr>
                                        <p:cTn id="44" dur="250"/>
                                        <p:tgtEl>
                                          <p:spTgt spid="4"/>
                                        </p:tgtEl>
                                      </p:cBhvr>
                                    </p:animEffect>
                                  </p:childTnLst>
                                </p:cTn>
                              </p:par>
                            </p:childTnLst>
                          </p:cTn>
                        </p:par>
                        <p:par>
                          <p:cTn id="45" fill="hold">
                            <p:stCondLst>
                              <p:cond delay="3500"/>
                            </p:stCondLst>
                            <p:childTnLst>
                              <p:par>
                                <p:cTn id="46" presetID="22" presetClass="entr" presetSubtype="8" fill="hold" grpId="0"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left)">
                                      <p:cBhvr>
                                        <p:cTn id="48" dur="500"/>
                                        <p:tgtEl>
                                          <p:spTgt spid="9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left)">
                                      <p:cBhvr>
                                        <p:cTn id="51" dur="500"/>
                                        <p:tgtEl>
                                          <p:spTgt spid="94"/>
                                        </p:tgtEl>
                                      </p:cBhvr>
                                    </p:animEffect>
                                  </p:childTnLst>
                                </p:cTn>
                              </p:par>
                            </p:childTnLst>
                          </p:cTn>
                        </p:par>
                        <p:par>
                          <p:cTn id="52" fill="hold">
                            <p:stCondLst>
                              <p:cond delay="4000"/>
                            </p:stCondLst>
                            <p:childTnLst>
                              <p:par>
                                <p:cTn id="53" presetID="12" presetClass="entr" presetSubtype="8"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250"/>
                                        <p:tgtEl>
                                          <p:spTgt spid="5"/>
                                        </p:tgtEl>
                                        <p:attrNameLst>
                                          <p:attrName>ppt_x</p:attrName>
                                        </p:attrNameLst>
                                      </p:cBhvr>
                                      <p:tavLst>
                                        <p:tav tm="0">
                                          <p:val>
                                            <p:strVal val="#ppt_x-#ppt_w*1.125000"/>
                                          </p:val>
                                        </p:tav>
                                        <p:tav tm="100000">
                                          <p:val>
                                            <p:strVal val="#ppt_x"/>
                                          </p:val>
                                        </p:tav>
                                      </p:tavLst>
                                    </p:anim>
                                    <p:animEffect transition="in" filter="wipe(right)">
                                      <p:cBhvr>
                                        <p:cTn id="56" dur="250"/>
                                        <p:tgtEl>
                                          <p:spTgt spid="5"/>
                                        </p:tgtEl>
                                      </p:cBhvr>
                                    </p:animEffect>
                                  </p:childTnLst>
                                </p:cTn>
                              </p:par>
                            </p:childTnLst>
                          </p:cTn>
                        </p:par>
                        <p:par>
                          <p:cTn id="57" fill="hold">
                            <p:stCondLst>
                              <p:cond delay="4500"/>
                            </p:stCondLst>
                            <p:childTnLst>
                              <p:par>
                                <p:cTn id="58" presetID="22" presetClass="entr" presetSubtype="8" fill="hold" grpId="0" nodeType="after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wipe(left)">
                                      <p:cBhvr>
                                        <p:cTn id="60" dur="500"/>
                                        <p:tgtEl>
                                          <p:spTgt spid="9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wipe(left)">
                                      <p:cBhvr>
                                        <p:cTn id="63" dur="500"/>
                                        <p:tgtEl>
                                          <p:spTgt spid="96"/>
                                        </p:tgtEl>
                                      </p:cBhvr>
                                    </p:animEffect>
                                  </p:childTnLst>
                                </p:cTn>
                              </p:par>
                            </p:childTnLst>
                          </p:cTn>
                        </p:par>
                        <p:par>
                          <p:cTn id="64" fill="hold">
                            <p:stCondLst>
                              <p:cond delay="5000"/>
                            </p:stCondLst>
                            <p:childTnLst>
                              <p:par>
                                <p:cTn id="65" presetID="12" presetClass="entr" presetSubtype="8"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250"/>
                                        <p:tgtEl>
                                          <p:spTgt spid="7"/>
                                        </p:tgtEl>
                                        <p:attrNameLst>
                                          <p:attrName>ppt_x</p:attrName>
                                        </p:attrNameLst>
                                      </p:cBhvr>
                                      <p:tavLst>
                                        <p:tav tm="0">
                                          <p:val>
                                            <p:strVal val="#ppt_x-#ppt_w*1.125000"/>
                                          </p:val>
                                        </p:tav>
                                        <p:tav tm="100000">
                                          <p:val>
                                            <p:strVal val="#ppt_x"/>
                                          </p:val>
                                        </p:tav>
                                      </p:tavLst>
                                    </p:anim>
                                    <p:animEffect transition="in" filter="wipe(right)">
                                      <p:cBhvr>
                                        <p:cTn id="68" dur="250"/>
                                        <p:tgtEl>
                                          <p:spTgt spid="7"/>
                                        </p:tgtEl>
                                      </p:cBhvr>
                                    </p:animEffect>
                                  </p:childTnLst>
                                </p:cTn>
                              </p:par>
                            </p:childTnLst>
                          </p:cTn>
                        </p:par>
                        <p:par>
                          <p:cTn id="69" fill="hold">
                            <p:stCondLst>
                              <p:cond delay="5500"/>
                            </p:stCondLst>
                            <p:childTnLst>
                              <p:par>
                                <p:cTn id="70" presetID="22" presetClass="entr" presetSubtype="8" fill="hold" grpId="0"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wipe(left)">
                                      <p:cBhvr>
                                        <p:cTn id="72" dur="500"/>
                                        <p:tgtEl>
                                          <p:spTgt spid="9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wipe(left)">
                                      <p:cBhvr>
                                        <p:cTn id="7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89" grpId="0"/>
      <p:bldP spid="90" grpId="0"/>
      <p:bldP spid="91" grpId="0"/>
      <p:bldP spid="92" grpId="0"/>
      <p:bldP spid="93" grpId="0"/>
      <p:bldP spid="94" grpId="0"/>
      <p:bldP spid="95" grpId="0"/>
      <p:bldP spid="96" grpId="0"/>
      <p:bldP spid="97" grpId="0"/>
      <p:bldP spid="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 name="Group 300"/>
          <p:cNvGrpSpPr/>
          <p:nvPr/>
        </p:nvGrpSpPr>
        <p:grpSpPr>
          <a:xfrm flipH="1">
            <a:off x="1922145" y="3131185"/>
            <a:ext cx="2506345" cy="1288415"/>
            <a:chOff x="6285929" y="2022711"/>
            <a:chExt cx="2212975" cy="1557337"/>
          </a:xfrm>
          <a:solidFill>
            <a:schemeClr val="tx1">
              <a:lumMod val="50000"/>
              <a:lumOff val="50000"/>
            </a:schemeClr>
          </a:solidFill>
          <a:effectLst/>
        </p:grpSpPr>
        <p:sp>
          <p:nvSpPr>
            <p:cNvPr id="102" name="Freeform 7"/>
            <p:cNvSpPr>
              <a:spLocks noEditPoints="1"/>
            </p:cNvSpPr>
            <p:nvPr/>
          </p:nvSpPr>
          <p:spPr bwMode="auto">
            <a:xfrm>
              <a:off x="6998716" y="2348148"/>
              <a:ext cx="1500188" cy="908050"/>
            </a:xfrm>
            <a:custGeom>
              <a:avLst/>
              <a:gdLst>
                <a:gd name="T0" fmla="*/ 717 w 945"/>
                <a:gd name="T1" fmla="*/ 289 h 572"/>
                <a:gd name="T2" fmla="*/ 717 w 945"/>
                <a:gd name="T3" fmla="*/ 289 h 572"/>
                <a:gd name="T4" fmla="*/ 717 w 945"/>
                <a:gd name="T5" fmla="*/ 289 h 572"/>
                <a:gd name="T6" fmla="*/ 717 w 945"/>
                <a:gd name="T7" fmla="*/ 289 h 572"/>
                <a:gd name="T8" fmla="*/ 720 w 945"/>
                <a:gd name="T9" fmla="*/ 287 h 572"/>
                <a:gd name="T10" fmla="*/ 720 w 945"/>
                <a:gd name="T11" fmla="*/ 287 h 572"/>
                <a:gd name="T12" fmla="*/ 720 w 945"/>
                <a:gd name="T13" fmla="*/ 287 h 572"/>
                <a:gd name="T14" fmla="*/ 720 w 945"/>
                <a:gd name="T15" fmla="*/ 287 h 572"/>
                <a:gd name="T16" fmla="*/ 720 w 945"/>
                <a:gd name="T17" fmla="*/ 287 h 572"/>
                <a:gd name="T18" fmla="*/ 720 w 945"/>
                <a:gd name="T19" fmla="*/ 287 h 572"/>
                <a:gd name="T20" fmla="*/ 720 w 945"/>
                <a:gd name="T21" fmla="*/ 287 h 572"/>
                <a:gd name="T22" fmla="*/ 720 w 945"/>
                <a:gd name="T23" fmla="*/ 287 h 572"/>
                <a:gd name="T24" fmla="*/ 720 w 945"/>
                <a:gd name="T25" fmla="*/ 287 h 572"/>
                <a:gd name="T26" fmla="*/ 945 w 945"/>
                <a:gd name="T27" fmla="*/ 0 h 572"/>
                <a:gd name="T28" fmla="*/ 221 w 945"/>
                <a:gd name="T29" fmla="*/ 0 h 572"/>
                <a:gd name="T30" fmla="*/ 129 w 945"/>
                <a:gd name="T31" fmla="*/ 116 h 572"/>
                <a:gd name="T32" fmla="*/ 129 w 945"/>
                <a:gd name="T33" fmla="*/ 116 h 572"/>
                <a:gd name="T34" fmla="*/ 0 w 945"/>
                <a:gd name="T35" fmla="*/ 283 h 572"/>
                <a:gd name="T36" fmla="*/ 2 w 945"/>
                <a:gd name="T37" fmla="*/ 284 h 572"/>
                <a:gd name="T38" fmla="*/ 132 w 945"/>
                <a:gd name="T39" fmla="*/ 449 h 572"/>
                <a:gd name="T40" fmla="*/ 132 w 945"/>
                <a:gd name="T41" fmla="*/ 449 h 572"/>
                <a:gd name="T42" fmla="*/ 227 w 945"/>
                <a:gd name="T43" fmla="*/ 572 h 572"/>
                <a:gd name="T44" fmla="*/ 943 w 945"/>
                <a:gd name="T45" fmla="*/ 572 h 572"/>
                <a:gd name="T46" fmla="*/ 720 w 945"/>
                <a:gd name="T47" fmla="*/ 286 h 572"/>
                <a:gd name="T48" fmla="*/ 945 w 945"/>
                <a:gd name="T4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5" h="572">
                  <a:moveTo>
                    <a:pt x="717" y="289"/>
                  </a:moveTo>
                  <a:lnTo>
                    <a:pt x="717" y="289"/>
                  </a:lnTo>
                  <a:lnTo>
                    <a:pt x="717" y="289"/>
                  </a:lnTo>
                  <a:lnTo>
                    <a:pt x="717" y="289"/>
                  </a:lnTo>
                  <a:close/>
                  <a:moveTo>
                    <a:pt x="720" y="287"/>
                  </a:moveTo>
                  <a:lnTo>
                    <a:pt x="720" y="287"/>
                  </a:lnTo>
                  <a:lnTo>
                    <a:pt x="720" y="287"/>
                  </a:lnTo>
                  <a:close/>
                  <a:moveTo>
                    <a:pt x="720" y="287"/>
                  </a:moveTo>
                  <a:lnTo>
                    <a:pt x="720" y="287"/>
                  </a:lnTo>
                  <a:lnTo>
                    <a:pt x="720" y="287"/>
                  </a:lnTo>
                  <a:close/>
                  <a:moveTo>
                    <a:pt x="720" y="287"/>
                  </a:moveTo>
                  <a:lnTo>
                    <a:pt x="720" y="287"/>
                  </a:lnTo>
                  <a:lnTo>
                    <a:pt x="720" y="287"/>
                  </a:lnTo>
                  <a:close/>
                  <a:moveTo>
                    <a:pt x="945" y="0"/>
                  </a:moveTo>
                  <a:lnTo>
                    <a:pt x="221" y="0"/>
                  </a:lnTo>
                  <a:lnTo>
                    <a:pt x="129" y="116"/>
                  </a:lnTo>
                  <a:lnTo>
                    <a:pt x="129" y="116"/>
                  </a:lnTo>
                  <a:lnTo>
                    <a:pt x="0" y="283"/>
                  </a:lnTo>
                  <a:lnTo>
                    <a:pt x="2" y="284"/>
                  </a:lnTo>
                  <a:lnTo>
                    <a:pt x="132" y="449"/>
                  </a:lnTo>
                  <a:lnTo>
                    <a:pt x="132" y="449"/>
                  </a:lnTo>
                  <a:lnTo>
                    <a:pt x="227" y="572"/>
                  </a:lnTo>
                  <a:lnTo>
                    <a:pt x="943" y="572"/>
                  </a:lnTo>
                  <a:lnTo>
                    <a:pt x="720" y="286"/>
                  </a:lnTo>
                  <a:lnTo>
                    <a:pt x="945" y="0"/>
                  </a:lnTo>
                  <a:close/>
                </a:path>
              </a:pathLst>
            </a:custGeom>
            <a:grpFill/>
            <a:ln>
              <a:noFill/>
            </a:ln>
          </p:spPr>
          <p:txBody>
            <a:bodyPr vert="horz" wrap="square" lIns="96413" tIns="48207" rIns="96413" bIns="48207" numCol="1" anchor="ctr" anchorCtr="0" compatLnSpc="1"/>
            <a:lstStyle/>
            <a:p>
              <a:pPr algn="ctr"/>
              <a:r>
                <a:rPr lang="en-US" sz="3375" dirty="0">
                  <a:solidFill>
                    <a:srgbClr val="FFFFFF"/>
                  </a:solidFill>
                  <a:latin typeface="+mn-lt"/>
                  <a:ea typeface="+mn-ea"/>
                  <a:cs typeface="+mn-ea"/>
                  <a:sym typeface="+mn-lt"/>
                </a:rPr>
                <a:t>02</a:t>
              </a:r>
            </a:p>
          </p:txBody>
        </p:sp>
        <p:sp>
          <p:nvSpPr>
            <p:cNvPr id="112" name="Freeform 17"/>
            <p:cNvSpPr/>
            <p:nvPr/>
          </p:nvSpPr>
          <p:spPr bwMode="auto">
            <a:xfrm>
              <a:off x="6644704" y="3256198"/>
              <a:ext cx="962025" cy="323850"/>
            </a:xfrm>
            <a:custGeom>
              <a:avLst/>
              <a:gdLst>
                <a:gd name="T0" fmla="*/ 450 w 606"/>
                <a:gd name="T1" fmla="*/ 0 h 204"/>
                <a:gd name="T2" fmla="*/ 1 w 606"/>
                <a:gd name="T3" fmla="*/ 0 h 204"/>
                <a:gd name="T4" fmla="*/ 0 w 606"/>
                <a:gd name="T5" fmla="*/ 1 h 204"/>
                <a:gd name="T6" fmla="*/ 158 w 606"/>
                <a:gd name="T7" fmla="*/ 204 h 204"/>
                <a:gd name="T8" fmla="*/ 606 w 606"/>
                <a:gd name="T9" fmla="*/ 204 h 204"/>
                <a:gd name="T10" fmla="*/ 450 w 606"/>
                <a:gd name="T11" fmla="*/ 0 h 204"/>
              </a:gdLst>
              <a:ahLst/>
              <a:cxnLst>
                <a:cxn ang="0">
                  <a:pos x="T0" y="T1"/>
                </a:cxn>
                <a:cxn ang="0">
                  <a:pos x="T2" y="T3"/>
                </a:cxn>
                <a:cxn ang="0">
                  <a:pos x="T4" y="T5"/>
                </a:cxn>
                <a:cxn ang="0">
                  <a:pos x="T6" y="T7"/>
                </a:cxn>
                <a:cxn ang="0">
                  <a:pos x="T8" y="T9"/>
                </a:cxn>
                <a:cxn ang="0">
                  <a:pos x="T10" y="T11"/>
                </a:cxn>
              </a:cxnLst>
              <a:rect l="0" t="0" r="r" b="b"/>
              <a:pathLst>
                <a:path w="606" h="204">
                  <a:moveTo>
                    <a:pt x="450" y="0"/>
                  </a:moveTo>
                  <a:lnTo>
                    <a:pt x="1" y="0"/>
                  </a:lnTo>
                  <a:lnTo>
                    <a:pt x="0" y="1"/>
                  </a:lnTo>
                  <a:lnTo>
                    <a:pt x="158" y="204"/>
                  </a:lnTo>
                  <a:lnTo>
                    <a:pt x="606" y="204"/>
                  </a:lnTo>
                  <a:lnTo>
                    <a:pt x="45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14" name="Freeform 19"/>
            <p:cNvSpPr/>
            <p:nvPr/>
          </p:nvSpPr>
          <p:spPr bwMode="auto">
            <a:xfrm>
              <a:off x="6646291" y="2797411"/>
              <a:ext cx="712788" cy="458788"/>
            </a:xfrm>
            <a:custGeom>
              <a:avLst/>
              <a:gdLst>
                <a:gd name="T0" fmla="*/ 222 w 449"/>
                <a:gd name="T1" fmla="*/ 0 h 289"/>
                <a:gd name="T2" fmla="*/ 221 w 449"/>
                <a:gd name="T3" fmla="*/ 3 h 289"/>
                <a:gd name="T4" fmla="*/ 0 w 449"/>
                <a:gd name="T5" fmla="*/ 289 h 289"/>
                <a:gd name="T6" fmla="*/ 449 w 449"/>
                <a:gd name="T7" fmla="*/ 289 h 289"/>
                <a:gd name="T8" fmla="*/ 354 w 449"/>
                <a:gd name="T9" fmla="*/ 166 h 289"/>
                <a:gd name="T10" fmla="*/ 354 w 449"/>
                <a:gd name="T11" fmla="*/ 166 h 289"/>
                <a:gd name="T12" fmla="*/ 224 w 449"/>
                <a:gd name="T13" fmla="*/ 1 h 289"/>
                <a:gd name="T14" fmla="*/ 222 w 449"/>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89">
                  <a:moveTo>
                    <a:pt x="222" y="0"/>
                  </a:moveTo>
                  <a:lnTo>
                    <a:pt x="221" y="3"/>
                  </a:lnTo>
                  <a:lnTo>
                    <a:pt x="0" y="289"/>
                  </a:lnTo>
                  <a:lnTo>
                    <a:pt x="449" y="289"/>
                  </a:lnTo>
                  <a:lnTo>
                    <a:pt x="354" y="166"/>
                  </a:lnTo>
                  <a:lnTo>
                    <a:pt x="354" y="166"/>
                  </a:lnTo>
                  <a:lnTo>
                    <a:pt x="224" y="1"/>
                  </a:lnTo>
                  <a:lnTo>
                    <a:pt x="222"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16" name="Freeform 21"/>
            <p:cNvSpPr>
              <a:spLocks noEditPoints="1"/>
            </p:cNvSpPr>
            <p:nvPr/>
          </p:nvSpPr>
          <p:spPr bwMode="auto">
            <a:xfrm>
              <a:off x="6285929" y="2022711"/>
              <a:ext cx="1316038" cy="1239838"/>
            </a:xfrm>
            <a:custGeom>
              <a:avLst/>
              <a:gdLst>
                <a:gd name="T0" fmla="*/ 3 w 829"/>
                <a:gd name="T1" fmla="*/ 492 h 781"/>
                <a:gd name="T2" fmla="*/ 3 w 829"/>
                <a:gd name="T3" fmla="*/ 492 h 781"/>
                <a:gd name="T4" fmla="*/ 3 w 829"/>
                <a:gd name="T5" fmla="*/ 492 h 781"/>
                <a:gd name="T6" fmla="*/ 3 w 829"/>
                <a:gd name="T7" fmla="*/ 492 h 781"/>
                <a:gd name="T8" fmla="*/ 3 w 829"/>
                <a:gd name="T9" fmla="*/ 492 h 781"/>
                <a:gd name="T10" fmla="*/ 3 w 829"/>
                <a:gd name="T11" fmla="*/ 492 h 781"/>
                <a:gd name="T12" fmla="*/ 829 w 829"/>
                <a:gd name="T13" fmla="*/ 0 h 781"/>
                <a:gd name="T14" fmla="*/ 381 w 829"/>
                <a:gd name="T15" fmla="*/ 0 h 781"/>
                <a:gd name="T16" fmla="*/ 0 w 829"/>
                <a:gd name="T17" fmla="*/ 492 h 781"/>
                <a:gd name="T18" fmla="*/ 0 w 829"/>
                <a:gd name="T19" fmla="*/ 492 h 781"/>
                <a:gd name="T20" fmla="*/ 223 w 829"/>
                <a:gd name="T21" fmla="*/ 781 h 781"/>
                <a:gd name="T22" fmla="*/ 226 w 829"/>
                <a:gd name="T23" fmla="*/ 778 h 781"/>
                <a:gd name="T24" fmla="*/ 3 w 829"/>
                <a:gd name="T25" fmla="*/ 492 h 781"/>
                <a:gd name="T26" fmla="*/ 3 w 829"/>
                <a:gd name="T27" fmla="*/ 492 h 781"/>
                <a:gd name="T28" fmla="*/ 3 w 829"/>
                <a:gd name="T29" fmla="*/ 492 h 781"/>
                <a:gd name="T30" fmla="*/ 3 w 829"/>
                <a:gd name="T31" fmla="*/ 492 h 781"/>
                <a:gd name="T32" fmla="*/ 3 w 829"/>
                <a:gd name="T33" fmla="*/ 492 h 781"/>
                <a:gd name="T34" fmla="*/ 3 w 829"/>
                <a:gd name="T35" fmla="*/ 491 h 781"/>
                <a:gd name="T36" fmla="*/ 141 w 829"/>
                <a:gd name="T37" fmla="*/ 313 h 781"/>
                <a:gd name="T38" fmla="*/ 226 w 829"/>
                <a:gd name="T39" fmla="*/ 205 h 781"/>
                <a:gd name="T40" fmla="*/ 227 w 829"/>
                <a:gd name="T41" fmla="*/ 205 h 781"/>
                <a:gd name="T42" fmla="*/ 670 w 829"/>
                <a:gd name="T43" fmla="*/ 205 h 781"/>
                <a:gd name="T44" fmla="*/ 829 w 829"/>
                <a:gd name="T45"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9" h="781">
                  <a:moveTo>
                    <a:pt x="3" y="492"/>
                  </a:moveTo>
                  <a:lnTo>
                    <a:pt x="3" y="492"/>
                  </a:lnTo>
                  <a:lnTo>
                    <a:pt x="3" y="492"/>
                  </a:lnTo>
                  <a:close/>
                  <a:moveTo>
                    <a:pt x="3" y="492"/>
                  </a:moveTo>
                  <a:lnTo>
                    <a:pt x="3" y="492"/>
                  </a:lnTo>
                  <a:lnTo>
                    <a:pt x="3" y="492"/>
                  </a:lnTo>
                  <a:close/>
                  <a:moveTo>
                    <a:pt x="829" y="0"/>
                  </a:moveTo>
                  <a:lnTo>
                    <a:pt x="381" y="0"/>
                  </a:lnTo>
                  <a:lnTo>
                    <a:pt x="0" y="492"/>
                  </a:lnTo>
                  <a:lnTo>
                    <a:pt x="0" y="492"/>
                  </a:lnTo>
                  <a:lnTo>
                    <a:pt x="223" y="781"/>
                  </a:lnTo>
                  <a:lnTo>
                    <a:pt x="226" y="778"/>
                  </a:lnTo>
                  <a:lnTo>
                    <a:pt x="3" y="492"/>
                  </a:lnTo>
                  <a:lnTo>
                    <a:pt x="3" y="492"/>
                  </a:lnTo>
                  <a:lnTo>
                    <a:pt x="3" y="492"/>
                  </a:lnTo>
                  <a:lnTo>
                    <a:pt x="3" y="492"/>
                  </a:lnTo>
                  <a:lnTo>
                    <a:pt x="3" y="492"/>
                  </a:lnTo>
                  <a:lnTo>
                    <a:pt x="3" y="491"/>
                  </a:lnTo>
                  <a:lnTo>
                    <a:pt x="141" y="313"/>
                  </a:lnTo>
                  <a:lnTo>
                    <a:pt x="226" y="205"/>
                  </a:lnTo>
                  <a:lnTo>
                    <a:pt x="227" y="205"/>
                  </a:lnTo>
                  <a:lnTo>
                    <a:pt x="670" y="205"/>
                  </a:lnTo>
                  <a:lnTo>
                    <a:pt x="829"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18" name="Freeform 23"/>
            <p:cNvSpPr>
              <a:spLocks noEditPoints="1"/>
            </p:cNvSpPr>
            <p:nvPr/>
          </p:nvSpPr>
          <p:spPr bwMode="auto">
            <a:xfrm>
              <a:off x="6290691" y="2348148"/>
              <a:ext cx="1058863" cy="455613"/>
            </a:xfrm>
            <a:custGeom>
              <a:avLst/>
              <a:gdLst>
                <a:gd name="T0" fmla="*/ 138 w 667"/>
                <a:gd name="T1" fmla="*/ 108 h 287"/>
                <a:gd name="T2" fmla="*/ 0 w 667"/>
                <a:gd name="T3" fmla="*/ 286 h 287"/>
                <a:gd name="T4" fmla="*/ 0 w 667"/>
                <a:gd name="T5" fmla="*/ 287 h 287"/>
                <a:gd name="T6" fmla="*/ 138 w 667"/>
                <a:gd name="T7" fmla="*/ 108 h 287"/>
                <a:gd name="T8" fmla="*/ 667 w 667"/>
                <a:gd name="T9" fmla="*/ 0 h 287"/>
                <a:gd name="T10" fmla="*/ 224 w 667"/>
                <a:gd name="T11" fmla="*/ 0 h 287"/>
                <a:gd name="T12" fmla="*/ 446 w 667"/>
                <a:gd name="T13" fmla="*/ 283 h 287"/>
                <a:gd name="T14" fmla="*/ 575 w 667"/>
                <a:gd name="T15" fmla="*/ 116 h 287"/>
                <a:gd name="T16" fmla="*/ 575 w 667"/>
                <a:gd name="T17" fmla="*/ 116 h 287"/>
                <a:gd name="T18" fmla="*/ 667 w 667"/>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7" h="287">
                  <a:moveTo>
                    <a:pt x="138" y="108"/>
                  </a:moveTo>
                  <a:lnTo>
                    <a:pt x="0" y="286"/>
                  </a:lnTo>
                  <a:lnTo>
                    <a:pt x="0" y="287"/>
                  </a:lnTo>
                  <a:lnTo>
                    <a:pt x="138" y="108"/>
                  </a:lnTo>
                  <a:close/>
                  <a:moveTo>
                    <a:pt x="667" y="0"/>
                  </a:moveTo>
                  <a:lnTo>
                    <a:pt x="224" y="0"/>
                  </a:lnTo>
                  <a:lnTo>
                    <a:pt x="446" y="283"/>
                  </a:lnTo>
                  <a:lnTo>
                    <a:pt x="575" y="116"/>
                  </a:lnTo>
                  <a:lnTo>
                    <a:pt x="575" y="116"/>
                  </a:lnTo>
                  <a:lnTo>
                    <a:pt x="667"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26" name="Freeform 31"/>
            <p:cNvSpPr/>
            <p:nvPr/>
          </p:nvSpPr>
          <p:spPr bwMode="auto">
            <a:xfrm>
              <a:off x="6290691" y="2348148"/>
              <a:ext cx="708025" cy="908050"/>
            </a:xfrm>
            <a:custGeom>
              <a:avLst/>
              <a:gdLst>
                <a:gd name="T0" fmla="*/ 224 w 446"/>
                <a:gd name="T1" fmla="*/ 0 h 572"/>
                <a:gd name="T2" fmla="*/ 223 w 446"/>
                <a:gd name="T3" fmla="*/ 0 h 572"/>
                <a:gd name="T4" fmla="*/ 138 w 446"/>
                <a:gd name="T5" fmla="*/ 108 h 572"/>
                <a:gd name="T6" fmla="*/ 0 w 446"/>
                <a:gd name="T7" fmla="*/ 287 h 572"/>
                <a:gd name="T8" fmla="*/ 223 w 446"/>
                <a:gd name="T9" fmla="*/ 572 h 572"/>
                <a:gd name="T10" fmla="*/ 224 w 446"/>
                <a:gd name="T11" fmla="*/ 572 h 572"/>
                <a:gd name="T12" fmla="*/ 445 w 446"/>
                <a:gd name="T13" fmla="*/ 286 h 572"/>
                <a:gd name="T14" fmla="*/ 446 w 446"/>
                <a:gd name="T15" fmla="*/ 283 h 572"/>
                <a:gd name="T16" fmla="*/ 224 w 446"/>
                <a:gd name="T17"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 h="572">
                  <a:moveTo>
                    <a:pt x="224" y="0"/>
                  </a:moveTo>
                  <a:lnTo>
                    <a:pt x="223" y="0"/>
                  </a:lnTo>
                  <a:lnTo>
                    <a:pt x="138" y="108"/>
                  </a:lnTo>
                  <a:lnTo>
                    <a:pt x="0" y="287"/>
                  </a:lnTo>
                  <a:lnTo>
                    <a:pt x="223" y="572"/>
                  </a:lnTo>
                  <a:lnTo>
                    <a:pt x="224" y="572"/>
                  </a:lnTo>
                  <a:lnTo>
                    <a:pt x="445" y="286"/>
                  </a:lnTo>
                  <a:lnTo>
                    <a:pt x="446" y="283"/>
                  </a:lnTo>
                  <a:lnTo>
                    <a:pt x="224"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02" name="Group 301"/>
          <p:cNvGrpSpPr/>
          <p:nvPr/>
        </p:nvGrpSpPr>
        <p:grpSpPr>
          <a:xfrm flipH="1">
            <a:off x="2887345" y="4928235"/>
            <a:ext cx="2507615" cy="1330960"/>
            <a:chOff x="6272585" y="3618148"/>
            <a:chExt cx="2208213" cy="1557338"/>
          </a:xfrm>
          <a:solidFill>
            <a:schemeClr val="tx1">
              <a:lumMod val="50000"/>
              <a:lumOff val="50000"/>
            </a:schemeClr>
          </a:solidFill>
          <a:effectLst/>
        </p:grpSpPr>
        <p:sp>
          <p:nvSpPr>
            <p:cNvPr id="176" name="Freeform 81"/>
            <p:cNvSpPr>
              <a:spLocks noEditPoints="1"/>
            </p:cNvSpPr>
            <p:nvPr/>
          </p:nvSpPr>
          <p:spPr bwMode="auto">
            <a:xfrm>
              <a:off x="6272585" y="3941998"/>
              <a:ext cx="2208213" cy="900113"/>
            </a:xfrm>
            <a:custGeom>
              <a:avLst/>
              <a:gdLst>
                <a:gd name="T0" fmla="*/ 16 w 1391"/>
                <a:gd name="T1" fmla="*/ 264 h 567"/>
                <a:gd name="T2" fmla="*/ 0 w 1391"/>
                <a:gd name="T3" fmla="*/ 283 h 567"/>
                <a:gd name="T4" fmla="*/ 0 w 1391"/>
                <a:gd name="T5" fmla="*/ 285 h 567"/>
                <a:gd name="T6" fmla="*/ 16 w 1391"/>
                <a:gd name="T7" fmla="*/ 264 h 567"/>
                <a:gd name="T8" fmla="*/ 1163 w 1391"/>
                <a:gd name="T9" fmla="*/ 291 h 567"/>
                <a:gd name="T10" fmla="*/ 1163 w 1391"/>
                <a:gd name="T11" fmla="*/ 291 h 567"/>
                <a:gd name="T12" fmla="*/ 1163 w 1391"/>
                <a:gd name="T13" fmla="*/ 291 h 567"/>
                <a:gd name="T14" fmla="*/ 1163 w 1391"/>
                <a:gd name="T15" fmla="*/ 291 h 567"/>
                <a:gd name="T16" fmla="*/ 1166 w 1391"/>
                <a:gd name="T17" fmla="*/ 289 h 567"/>
                <a:gd name="T18" fmla="*/ 1166 w 1391"/>
                <a:gd name="T19" fmla="*/ 289 h 567"/>
                <a:gd name="T20" fmla="*/ 1166 w 1391"/>
                <a:gd name="T21" fmla="*/ 289 h 567"/>
                <a:gd name="T22" fmla="*/ 1166 w 1391"/>
                <a:gd name="T23" fmla="*/ 289 h 567"/>
                <a:gd name="T24" fmla="*/ 1166 w 1391"/>
                <a:gd name="T25" fmla="*/ 289 h 567"/>
                <a:gd name="T26" fmla="*/ 1166 w 1391"/>
                <a:gd name="T27" fmla="*/ 289 h 567"/>
                <a:gd name="T28" fmla="*/ 1166 w 1391"/>
                <a:gd name="T29" fmla="*/ 289 h 567"/>
                <a:gd name="T30" fmla="*/ 1166 w 1391"/>
                <a:gd name="T31" fmla="*/ 289 h 567"/>
                <a:gd name="T32" fmla="*/ 1166 w 1391"/>
                <a:gd name="T33" fmla="*/ 289 h 567"/>
                <a:gd name="T34" fmla="*/ 1391 w 1391"/>
                <a:gd name="T35" fmla="*/ 0 h 567"/>
                <a:gd name="T36" fmla="*/ 670 w 1391"/>
                <a:gd name="T37" fmla="*/ 0 h 567"/>
                <a:gd name="T38" fmla="*/ 575 w 1391"/>
                <a:gd name="T39" fmla="*/ 123 h 567"/>
                <a:gd name="T40" fmla="*/ 575 w 1391"/>
                <a:gd name="T41" fmla="*/ 123 h 567"/>
                <a:gd name="T42" fmla="*/ 446 w 1391"/>
                <a:gd name="T43" fmla="*/ 288 h 567"/>
                <a:gd name="T44" fmla="*/ 448 w 1391"/>
                <a:gd name="T45" fmla="*/ 289 h 567"/>
                <a:gd name="T46" fmla="*/ 578 w 1391"/>
                <a:gd name="T47" fmla="*/ 456 h 567"/>
                <a:gd name="T48" fmla="*/ 578 w 1391"/>
                <a:gd name="T49" fmla="*/ 456 h 567"/>
                <a:gd name="T50" fmla="*/ 665 w 1391"/>
                <a:gd name="T51" fmla="*/ 567 h 567"/>
                <a:gd name="T52" fmla="*/ 1389 w 1391"/>
                <a:gd name="T53" fmla="*/ 567 h 567"/>
                <a:gd name="T54" fmla="*/ 1166 w 1391"/>
                <a:gd name="T55" fmla="*/ 283 h 567"/>
                <a:gd name="T56" fmla="*/ 1391 w 1391"/>
                <a:gd name="T5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567">
                  <a:moveTo>
                    <a:pt x="16" y="264"/>
                  </a:moveTo>
                  <a:lnTo>
                    <a:pt x="0" y="283"/>
                  </a:lnTo>
                  <a:lnTo>
                    <a:pt x="0" y="285"/>
                  </a:lnTo>
                  <a:lnTo>
                    <a:pt x="16" y="264"/>
                  </a:lnTo>
                  <a:close/>
                  <a:moveTo>
                    <a:pt x="1163" y="291"/>
                  </a:moveTo>
                  <a:lnTo>
                    <a:pt x="1163" y="291"/>
                  </a:lnTo>
                  <a:lnTo>
                    <a:pt x="1163" y="291"/>
                  </a:lnTo>
                  <a:lnTo>
                    <a:pt x="1163" y="291"/>
                  </a:lnTo>
                  <a:close/>
                  <a:moveTo>
                    <a:pt x="1166" y="289"/>
                  </a:moveTo>
                  <a:lnTo>
                    <a:pt x="1166" y="289"/>
                  </a:lnTo>
                  <a:lnTo>
                    <a:pt x="1166" y="289"/>
                  </a:lnTo>
                  <a:close/>
                  <a:moveTo>
                    <a:pt x="1166" y="289"/>
                  </a:moveTo>
                  <a:lnTo>
                    <a:pt x="1166" y="289"/>
                  </a:lnTo>
                  <a:lnTo>
                    <a:pt x="1166" y="289"/>
                  </a:lnTo>
                  <a:close/>
                  <a:moveTo>
                    <a:pt x="1166" y="289"/>
                  </a:moveTo>
                  <a:lnTo>
                    <a:pt x="1166" y="289"/>
                  </a:lnTo>
                  <a:lnTo>
                    <a:pt x="1166" y="289"/>
                  </a:lnTo>
                  <a:close/>
                  <a:moveTo>
                    <a:pt x="1391" y="0"/>
                  </a:moveTo>
                  <a:lnTo>
                    <a:pt x="670" y="0"/>
                  </a:lnTo>
                  <a:lnTo>
                    <a:pt x="575" y="123"/>
                  </a:lnTo>
                  <a:lnTo>
                    <a:pt x="575" y="123"/>
                  </a:lnTo>
                  <a:lnTo>
                    <a:pt x="446" y="288"/>
                  </a:lnTo>
                  <a:lnTo>
                    <a:pt x="448" y="289"/>
                  </a:lnTo>
                  <a:lnTo>
                    <a:pt x="578" y="456"/>
                  </a:lnTo>
                  <a:lnTo>
                    <a:pt x="578" y="456"/>
                  </a:lnTo>
                  <a:lnTo>
                    <a:pt x="665" y="567"/>
                  </a:lnTo>
                  <a:lnTo>
                    <a:pt x="1389" y="567"/>
                  </a:lnTo>
                  <a:lnTo>
                    <a:pt x="1166" y="283"/>
                  </a:lnTo>
                  <a:lnTo>
                    <a:pt x="1391" y="0"/>
                  </a:lnTo>
                  <a:close/>
                </a:path>
              </a:pathLst>
            </a:custGeom>
            <a:grpFill/>
            <a:ln>
              <a:noFill/>
            </a:ln>
          </p:spPr>
          <p:txBody>
            <a:bodyPr vert="horz" wrap="square" lIns="96413" tIns="48207" rIns="96413" bIns="48207" numCol="1" anchor="ctr" anchorCtr="0" compatLnSpc="1"/>
            <a:lstStyle/>
            <a:p>
              <a:pPr algn="ctr"/>
              <a:r>
                <a:rPr lang="en-US" sz="3375" dirty="0">
                  <a:solidFill>
                    <a:srgbClr val="FFFFFF"/>
                  </a:solidFill>
                  <a:latin typeface="+mn-lt"/>
                  <a:ea typeface="+mn-ea"/>
                  <a:cs typeface="+mn-ea"/>
                  <a:sym typeface="+mn-lt"/>
                </a:rPr>
                <a:t>03</a:t>
              </a:r>
            </a:p>
          </p:txBody>
        </p:sp>
        <p:sp>
          <p:nvSpPr>
            <p:cNvPr id="186" name="Freeform 91"/>
            <p:cNvSpPr/>
            <p:nvPr/>
          </p:nvSpPr>
          <p:spPr bwMode="auto">
            <a:xfrm>
              <a:off x="6644704" y="4842111"/>
              <a:ext cx="962025" cy="333375"/>
            </a:xfrm>
            <a:custGeom>
              <a:avLst/>
              <a:gdLst>
                <a:gd name="T0" fmla="*/ 442 w 606"/>
                <a:gd name="T1" fmla="*/ 0 h 210"/>
                <a:gd name="T2" fmla="*/ 6 w 606"/>
                <a:gd name="T3" fmla="*/ 0 h 210"/>
                <a:gd name="T4" fmla="*/ 0 w 606"/>
                <a:gd name="T5" fmla="*/ 7 h 210"/>
                <a:gd name="T6" fmla="*/ 158 w 606"/>
                <a:gd name="T7" fmla="*/ 210 h 210"/>
                <a:gd name="T8" fmla="*/ 606 w 606"/>
                <a:gd name="T9" fmla="*/ 210 h 210"/>
                <a:gd name="T10" fmla="*/ 442 w 606"/>
                <a:gd name="T11" fmla="*/ 0 h 210"/>
              </a:gdLst>
              <a:ahLst/>
              <a:cxnLst>
                <a:cxn ang="0">
                  <a:pos x="T0" y="T1"/>
                </a:cxn>
                <a:cxn ang="0">
                  <a:pos x="T2" y="T3"/>
                </a:cxn>
                <a:cxn ang="0">
                  <a:pos x="T4" y="T5"/>
                </a:cxn>
                <a:cxn ang="0">
                  <a:pos x="T6" y="T7"/>
                </a:cxn>
                <a:cxn ang="0">
                  <a:pos x="T8" y="T9"/>
                </a:cxn>
                <a:cxn ang="0">
                  <a:pos x="T10" y="T11"/>
                </a:cxn>
              </a:cxnLst>
              <a:rect l="0" t="0" r="r" b="b"/>
              <a:pathLst>
                <a:path w="606" h="210">
                  <a:moveTo>
                    <a:pt x="442" y="0"/>
                  </a:moveTo>
                  <a:lnTo>
                    <a:pt x="6" y="0"/>
                  </a:lnTo>
                  <a:lnTo>
                    <a:pt x="0" y="7"/>
                  </a:lnTo>
                  <a:lnTo>
                    <a:pt x="158" y="210"/>
                  </a:lnTo>
                  <a:lnTo>
                    <a:pt x="606" y="210"/>
                  </a:lnTo>
                  <a:lnTo>
                    <a:pt x="442"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88" name="Freeform 93"/>
            <p:cNvSpPr/>
            <p:nvPr/>
          </p:nvSpPr>
          <p:spPr bwMode="auto">
            <a:xfrm>
              <a:off x="6645176" y="4399198"/>
              <a:ext cx="692150" cy="442913"/>
            </a:xfrm>
            <a:custGeom>
              <a:avLst/>
              <a:gdLst>
                <a:gd name="T0" fmla="*/ 217 w 436"/>
                <a:gd name="T1" fmla="*/ 0 h 279"/>
                <a:gd name="T2" fmla="*/ 216 w 436"/>
                <a:gd name="T3" fmla="*/ 1 h 279"/>
                <a:gd name="T4" fmla="*/ 0 w 436"/>
                <a:gd name="T5" fmla="*/ 279 h 279"/>
                <a:gd name="T6" fmla="*/ 436 w 436"/>
                <a:gd name="T7" fmla="*/ 279 h 279"/>
                <a:gd name="T8" fmla="*/ 349 w 436"/>
                <a:gd name="T9" fmla="*/ 168 h 279"/>
                <a:gd name="T10" fmla="*/ 349 w 436"/>
                <a:gd name="T11" fmla="*/ 168 h 279"/>
                <a:gd name="T12" fmla="*/ 219 w 436"/>
                <a:gd name="T13" fmla="*/ 1 h 279"/>
                <a:gd name="T14" fmla="*/ 217 w 436"/>
                <a:gd name="T15" fmla="*/ 0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79">
                  <a:moveTo>
                    <a:pt x="217" y="0"/>
                  </a:moveTo>
                  <a:lnTo>
                    <a:pt x="216" y="1"/>
                  </a:lnTo>
                  <a:lnTo>
                    <a:pt x="0" y="279"/>
                  </a:lnTo>
                  <a:lnTo>
                    <a:pt x="436" y="279"/>
                  </a:lnTo>
                  <a:lnTo>
                    <a:pt x="349" y="168"/>
                  </a:lnTo>
                  <a:lnTo>
                    <a:pt x="349" y="168"/>
                  </a:lnTo>
                  <a:lnTo>
                    <a:pt x="219" y="1"/>
                  </a:lnTo>
                  <a:lnTo>
                    <a:pt x="217"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90" name="Freeform 95"/>
            <p:cNvSpPr>
              <a:spLocks noEditPoints="1"/>
            </p:cNvSpPr>
            <p:nvPr/>
          </p:nvSpPr>
          <p:spPr bwMode="auto">
            <a:xfrm>
              <a:off x="6285929" y="3618148"/>
              <a:ext cx="1316038" cy="1241425"/>
            </a:xfrm>
            <a:custGeom>
              <a:avLst/>
              <a:gdLst>
                <a:gd name="T0" fmla="*/ 3 w 829"/>
                <a:gd name="T1" fmla="*/ 493 h 782"/>
                <a:gd name="T2" fmla="*/ 3 w 829"/>
                <a:gd name="T3" fmla="*/ 493 h 782"/>
                <a:gd name="T4" fmla="*/ 3 w 829"/>
                <a:gd name="T5" fmla="*/ 493 h 782"/>
                <a:gd name="T6" fmla="*/ 3 w 829"/>
                <a:gd name="T7" fmla="*/ 493 h 782"/>
                <a:gd name="T8" fmla="*/ 3 w 829"/>
                <a:gd name="T9" fmla="*/ 493 h 782"/>
                <a:gd name="T10" fmla="*/ 3 w 829"/>
                <a:gd name="T11" fmla="*/ 493 h 782"/>
                <a:gd name="T12" fmla="*/ 3 w 829"/>
                <a:gd name="T13" fmla="*/ 489 h 782"/>
                <a:gd name="T14" fmla="*/ 0 w 829"/>
                <a:gd name="T15" fmla="*/ 492 h 782"/>
                <a:gd name="T16" fmla="*/ 0 w 829"/>
                <a:gd name="T17" fmla="*/ 493 h 782"/>
                <a:gd name="T18" fmla="*/ 223 w 829"/>
                <a:gd name="T19" fmla="*/ 782 h 782"/>
                <a:gd name="T20" fmla="*/ 226 w 829"/>
                <a:gd name="T21" fmla="*/ 778 h 782"/>
                <a:gd name="T22" fmla="*/ 3 w 829"/>
                <a:gd name="T23" fmla="*/ 492 h 782"/>
                <a:gd name="T24" fmla="*/ 3 w 829"/>
                <a:gd name="T25" fmla="*/ 492 h 782"/>
                <a:gd name="T26" fmla="*/ 3 w 829"/>
                <a:gd name="T27" fmla="*/ 492 h 782"/>
                <a:gd name="T28" fmla="*/ 3 w 829"/>
                <a:gd name="T29" fmla="*/ 492 h 782"/>
                <a:gd name="T30" fmla="*/ 4 w 829"/>
                <a:gd name="T31" fmla="*/ 490 h 782"/>
                <a:gd name="T32" fmla="*/ 3 w 829"/>
                <a:gd name="T33" fmla="*/ 489 h 782"/>
                <a:gd name="T34" fmla="*/ 829 w 829"/>
                <a:gd name="T35" fmla="*/ 0 h 782"/>
                <a:gd name="T36" fmla="*/ 381 w 829"/>
                <a:gd name="T37" fmla="*/ 0 h 782"/>
                <a:gd name="T38" fmla="*/ 19 w 829"/>
                <a:gd name="T39" fmla="*/ 468 h 782"/>
                <a:gd name="T40" fmla="*/ 226 w 829"/>
                <a:gd name="T41" fmla="*/ 204 h 782"/>
                <a:gd name="T42" fmla="*/ 673 w 829"/>
                <a:gd name="T43" fmla="*/ 204 h 782"/>
                <a:gd name="T44" fmla="*/ 829 w 829"/>
                <a:gd name="T45"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9" h="782">
                  <a:moveTo>
                    <a:pt x="3" y="493"/>
                  </a:moveTo>
                  <a:lnTo>
                    <a:pt x="3" y="493"/>
                  </a:lnTo>
                  <a:lnTo>
                    <a:pt x="3" y="493"/>
                  </a:lnTo>
                  <a:close/>
                  <a:moveTo>
                    <a:pt x="3" y="493"/>
                  </a:moveTo>
                  <a:lnTo>
                    <a:pt x="3" y="493"/>
                  </a:lnTo>
                  <a:lnTo>
                    <a:pt x="3" y="493"/>
                  </a:lnTo>
                  <a:close/>
                  <a:moveTo>
                    <a:pt x="3" y="489"/>
                  </a:moveTo>
                  <a:lnTo>
                    <a:pt x="0" y="492"/>
                  </a:lnTo>
                  <a:lnTo>
                    <a:pt x="0" y="493"/>
                  </a:lnTo>
                  <a:lnTo>
                    <a:pt x="223" y="782"/>
                  </a:lnTo>
                  <a:lnTo>
                    <a:pt x="226" y="778"/>
                  </a:lnTo>
                  <a:lnTo>
                    <a:pt x="3" y="492"/>
                  </a:lnTo>
                  <a:lnTo>
                    <a:pt x="3" y="492"/>
                  </a:lnTo>
                  <a:lnTo>
                    <a:pt x="3" y="492"/>
                  </a:lnTo>
                  <a:lnTo>
                    <a:pt x="3" y="492"/>
                  </a:lnTo>
                  <a:lnTo>
                    <a:pt x="4" y="490"/>
                  </a:lnTo>
                  <a:lnTo>
                    <a:pt x="3" y="489"/>
                  </a:lnTo>
                  <a:close/>
                  <a:moveTo>
                    <a:pt x="829" y="0"/>
                  </a:moveTo>
                  <a:lnTo>
                    <a:pt x="381" y="0"/>
                  </a:lnTo>
                  <a:lnTo>
                    <a:pt x="19" y="468"/>
                  </a:lnTo>
                  <a:lnTo>
                    <a:pt x="226" y="204"/>
                  </a:lnTo>
                  <a:lnTo>
                    <a:pt x="673" y="204"/>
                  </a:lnTo>
                  <a:lnTo>
                    <a:pt x="829"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92" name="Freeform 97"/>
            <p:cNvSpPr/>
            <p:nvPr/>
          </p:nvSpPr>
          <p:spPr bwMode="auto">
            <a:xfrm>
              <a:off x="6281638" y="3941998"/>
              <a:ext cx="1063625" cy="457200"/>
            </a:xfrm>
            <a:custGeom>
              <a:avLst/>
              <a:gdLst>
                <a:gd name="T0" fmla="*/ 670 w 670"/>
                <a:gd name="T1" fmla="*/ 0 h 288"/>
                <a:gd name="T2" fmla="*/ 223 w 670"/>
                <a:gd name="T3" fmla="*/ 0 h 288"/>
                <a:gd name="T4" fmla="*/ 16 w 670"/>
                <a:gd name="T5" fmla="*/ 264 h 288"/>
                <a:gd name="T6" fmla="*/ 0 w 670"/>
                <a:gd name="T7" fmla="*/ 285 h 288"/>
                <a:gd name="T8" fmla="*/ 1 w 670"/>
                <a:gd name="T9" fmla="*/ 286 h 288"/>
                <a:gd name="T10" fmla="*/ 223 w 670"/>
                <a:gd name="T11" fmla="*/ 0 h 288"/>
                <a:gd name="T12" fmla="*/ 446 w 670"/>
                <a:gd name="T13" fmla="*/ 288 h 288"/>
                <a:gd name="T14" fmla="*/ 575 w 670"/>
                <a:gd name="T15" fmla="*/ 123 h 288"/>
                <a:gd name="T16" fmla="*/ 575 w 670"/>
                <a:gd name="T17" fmla="*/ 123 h 288"/>
                <a:gd name="T18" fmla="*/ 670 w 670"/>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0" h="288">
                  <a:moveTo>
                    <a:pt x="670" y="0"/>
                  </a:moveTo>
                  <a:lnTo>
                    <a:pt x="223" y="0"/>
                  </a:lnTo>
                  <a:lnTo>
                    <a:pt x="16" y="264"/>
                  </a:lnTo>
                  <a:lnTo>
                    <a:pt x="0" y="285"/>
                  </a:lnTo>
                  <a:lnTo>
                    <a:pt x="1" y="286"/>
                  </a:lnTo>
                  <a:lnTo>
                    <a:pt x="223" y="0"/>
                  </a:lnTo>
                  <a:lnTo>
                    <a:pt x="446" y="288"/>
                  </a:lnTo>
                  <a:lnTo>
                    <a:pt x="575" y="123"/>
                  </a:lnTo>
                  <a:lnTo>
                    <a:pt x="575" y="123"/>
                  </a:lnTo>
                  <a:lnTo>
                    <a:pt x="67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200" name="Freeform 105"/>
            <p:cNvSpPr/>
            <p:nvPr/>
          </p:nvSpPr>
          <p:spPr bwMode="auto">
            <a:xfrm>
              <a:off x="6292279" y="3941998"/>
              <a:ext cx="706438" cy="900113"/>
            </a:xfrm>
            <a:custGeom>
              <a:avLst/>
              <a:gdLst>
                <a:gd name="T0" fmla="*/ 222 w 445"/>
                <a:gd name="T1" fmla="*/ 0 h 567"/>
                <a:gd name="T2" fmla="*/ 0 w 445"/>
                <a:gd name="T3" fmla="*/ 286 h 567"/>
                <a:gd name="T4" fmla="*/ 222 w 445"/>
                <a:gd name="T5" fmla="*/ 567 h 567"/>
                <a:gd name="T6" fmla="*/ 228 w 445"/>
                <a:gd name="T7" fmla="*/ 567 h 567"/>
                <a:gd name="T8" fmla="*/ 444 w 445"/>
                <a:gd name="T9" fmla="*/ 289 h 567"/>
                <a:gd name="T10" fmla="*/ 445 w 445"/>
                <a:gd name="T11" fmla="*/ 288 h 567"/>
                <a:gd name="T12" fmla="*/ 222 w 445"/>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45" h="567">
                  <a:moveTo>
                    <a:pt x="222" y="0"/>
                  </a:moveTo>
                  <a:lnTo>
                    <a:pt x="0" y="286"/>
                  </a:lnTo>
                  <a:lnTo>
                    <a:pt x="222" y="567"/>
                  </a:lnTo>
                  <a:lnTo>
                    <a:pt x="228" y="567"/>
                  </a:lnTo>
                  <a:lnTo>
                    <a:pt x="444" y="289"/>
                  </a:lnTo>
                  <a:lnTo>
                    <a:pt x="445" y="288"/>
                  </a:lnTo>
                  <a:lnTo>
                    <a:pt x="222"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00" name="Group 299"/>
          <p:cNvGrpSpPr/>
          <p:nvPr/>
        </p:nvGrpSpPr>
        <p:grpSpPr>
          <a:xfrm>
            <a:off x="524510" y="1744345"/>
            <a:ext cx="2655570" cy="1226820"/>
            <a:chOff x="2279001" y="1041635"/>
            <a:chExt cx="1993900" cy="1557338"/>
          </a:xfrm>
          <a:solidFill>
            <a:schemeClr val="accent1"/>
          </a:solidFill>
          <a:effectLst/>
        </p:grpSpPr>
        <p:sp>
          <p:nvSpPr>
            <p:cNvPr id="142" name="Freeform 47"/>
            <p:cNvSpPr>
              <a:spLocks noEditPoints="1"/>
            </p:cNvSpPr>
            <p:nvPr/>
          </p:nvSpPr>
          <p:spPr bwMode="auto">
            <a:xfrm>
              <a:off x="2279001" y="1367072"/>
              <a:ext cx="1639888" cy="917575"/>
            </a:xfrm>
            <a:custGeom>
              <a:avLst/>
              <a:gdLst>
                <a:gd name="T0" fmla="*/ 225 w 1033"/>
                <a:gd name="T1" fmla="*/ 292 h 578"/>
                <a:gd name="T2" fmla="*/ 225 w 1033"/>
                <a:gd name="T3" fmla="*/ 292 h 578"/>
                <a:gd name="T4" fmla="*/ 225 w 1033"/>
                <a:gd name="T5" fmla="*/ 292 h 578"/>
                <a:gd name="T6" fmla="*/ 225 w 1033"/>
                <a:gd name="T7" fmla="*/ 292 h 578"/>
                <a:gd name="T8" fmla="*/ 225 w 1033"/>
                <a:gd name="T9" fmla="*/ 292 h 578"/>
                <a:gd name="T10" fmla="*/ 225 w 1033"/>
                <a:gd name="T11" fmla="*/ 292 h 578"/>
                <a:gd name="T12" fmla="*/ 225 w 1033"/>
                <a:gd name="T13" fmla="*/ 292 h 578"/>
                <a:gd name="T14" fmla="*/ 225 w 1033"/>
                <a:gd name="T15" fmla="*/ 292 h 578"/>
                <a:gd name="T16" fmla="*/ 225 w 1033"/>
                <a:gd name="T17" fmla="*/ 292 h 578"/>
                <a:gd name="T18" fmla="*/ 228 w 1033"/>
                <a:gd name="T19" fmla="*/ 290 h 578"/>
                <a:gd name="T20" fmla="*/ 228 w 1033"/>
                <a:gd name="T21" fmla="*/ 290 h 578"/>
                <a:gd name="T22" fmla="*/ 228 w 1033"/>
                <a:gd name="T23" fmla="*/ 290 h 578"/>
                <a:gd name="T24" fmla="*/ 228 w 1033"/>
                <a:gd name="T25" fmla="*/ 290 h 578"/>
                <a:gd name="T26" fmla="*/ 228 w 1033"/>
                <a:gd name="T27" fmla="*/ 290 h 578"/>
                <a:gd name="T28" fmla="*/ 583 w 1033"/>
                <a:gd name="T29" fmla="*/ 0 h 578"/>
                <a:gd name="T30" fmla="*/ 2 w 1033"/>
                <a:gd name="T31" fmla="*/ 0 h 578"/>
                <a:gd name="T32" fmla="*/ 225 w 1033"/>
                <a:gd name="T33" fmla="*/ 289 h 578"/>
                <a:gd name="T34" fmla="*/ 0 w 1033"/>
                <a:gd name="T35" fmla="*/ 578 h 578"/>
                <a:gd name="T36" fmla="*/ 581 w 1033"/>
                <a:gd name="T37" fmla="*/ 578 h 578"/>
                <a:gd name="T38" fmla="*/ 678 w 1033"/>
                <a:gd name="T39" fmla="*/ 455 h 578"/>
                <a:gd name="T40" fmla="*/ 678 w 1033"/>
                <a:gd name="T41" fmla="*/ 455 h 578"/>
                <a:gd name="T42" fmla="*/ 808 w 1033"/>
                <a:gd name="T43" fmla="*/ 290 h 578"/>
                <a:gd name="T44" fmla="*/ 805 w 1033"/>
                <a:gd name="T45" fmla="*/ 287 h 578"/>
                <a:gd name="T46" fmla="*/ 675 w 1033"/>
                <a:gd name="T47" fmla="*/ 116 h 578"/>
                <a:gd name="T48" fmla="*/ 675 w 1033"/>
                <a:gd name="T49" fmla="*/ 116 h 578"/>
                <a:gd name="T50" fmla="*/ 583 w 1033"/>
                <a:gd name="T51" fmla="*/ 0 h 578"/>
                <a:gd name="T52" fmla="*/ 1031 w 1033"/>
                <a:gd name="T53" fmla="*/ 0 h 578"/>
                <a:gd name="T54" fmla="*/ 1030 w 1033"/>
                <a:gd name="T55" fmla="*/ 0 h 578"/>
                <a:gd name="T56" fmla="*/ 1031 w 1033"/>
                <a:gd name="T57" fmla="*/ 3 h 578"/>
                <a:gd name="T58" fmla="*/ 1033 w 1033"/>
                <a:gd name="T59" fmla="*/ 1 h 578"/>
                <a:gd name="T60" fmla="*/ 1031 w 1033"/>
                <a:gd name="T61"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3" h="578">
                  <a:moveTo>
                    <a:pt x="225" y="292"/>
                  </a:moveTo>
                  <a:lnTo>
                    <a:pt x="225" y="292"/>
                  </a:lnTo>
                  <a:lnTo>
                    <a:pt x="225" y="292"/>
                  </a:lnTo>
                  <a:close/>
                  <a:moveTo>
                    <a:pt x="225" y="292"/>
                  </a:moveTo>
                  <a:lnTo>
                    <a:pt x="225" y="292"/>
                  </a:lnTo>
                  <a:lnTo>
                    <a:pt x="225" y="292"/>
                  </a:lnTo>
                  <a:close/>
                  <a:moveTo>
                    <a:pt x="225" y="292"/>
                  </a:moveTo>
                  <a:lnTo>
                    <a:pt x="225" y="292"/>
                  </a:lnTo>
                  <a:lnTo>
                    <a:pt x="225" y="292"/>
                  </a:lnTo>
                  <a:close/>
                  <a:moveTo>
                    <a:pt x="228" y="290"/>
                  </a:moveTo>
                  <a:lnTo>
                    <a:pt x="228" y="290"/>
                  </a:lnTo>
                  <a:lnTo>
                    <a:pt x="228" y="290"/>
                  </a:lnTo>
                  <a:lnTo>
                    <a:pt x="228" y="290"/>
                  </a:lnTo>
                  <a:lnTo>
                    <a:pt x="228" y="290"/>
                  </a:lnTo>
                  <a:close/>
                  <a:moveTo>
                    <a:pt x="583" y="0"/>
                  </a:moveTo>
                  <a:lnTo>
                    <a:pt x="2" y="0"/>
                  </a:lnTo>
                  <a:lnTo>
                    <a:pt x="225" y="289"/>
                  </a:lnTo>
                  <a:lnTo>
                    <a:pt x="0" y="578"/>
                  </a:lnTo>
                  <a:lnTo>
                    <a:pt x="581" y="578"/>
                  </a:lnTo>
                  <a:lnTo>
                    <a:pt x="678" y="455"/>
                  </a:lnTo>
                  <a:lnTo>
                    <a:pt x="678" y="455"/>
                  </a:lnTo>
                  <a:lnTo>
                    <a:pt x="808" y="290"/>
                  </a:lnTo>
                  <a:lnTo>
                    <a:pt x="805" y="287"/>
                  </a:lnTo>
                  <a:lnTo>
                    <a:pt x="675" y="116"/>
                  </a:lnTo>
                  <a:lnTo>
                    <a:pt x="675" y="116"/>
                  </a:lnTo>
                  <a:lnTo>
                    <a:pt x="583" y="0"/>
                  </a:lnTo>
                  <a:close/>
                  <a:moveTo>
                    <a:pt x="1031" y="0"/>
                  </a:moveTo>
                  <a:lnTo>
                    <a:pt x="1030" y="0"/>
                  </a:lnTo>
                  <a:lnTo>
                    <a:pt x="1031" y="3"/>
                  </a:lnTo>
                  <a:lnTo>
                    <a:pt x="1033" y="1"/>
                  </a:lnTo>
                  <a:lnTo>
                    <a:pt x="1031" y="0"/>
                  </a:lnTo>
                  <a:close/>
                </a:path>
              </a:pathLst>
            </a:custGeom>
            <a:grpFill/>
            <a:ln>
              <a:noFill/>
            </a:ln>
          </p:spPr>
          <p:txBody>
            <a:bodyPr vert="horz" wrap="square" lIns="96413" tIns="48207" rIns="96413" bIns="48207" numCol="1" anchor="ctr" anchorCtr="0" compatLnSpc="1"/>
            <a:lstStyle/>
            <a:p>
              <a:pPr algn="ctr"/>
              <a:r>
                <a:rPr lang="en-US" sz="3375" dirty="0">
                  <a:solidFill>
                    <a:srgbClr val="FFFFFF"/>
                  </a:solidFill>
                  <a:latin typeface="+mn-lt"/>
                  <a:ea typeface="+mn-ea"/>
                  <a:cs typeface="+mn-ea"/>
                  <a:sym typeface="+mn-lt"/>
                </a:rPr>
                <a:t>01</a:t>
              </a:r>
            </a:p>
          </p:txBody>
        </p:sp>
        <p:sp>
          <p:nvSpPr>
            <p:cNvPr id="152" name="Freeform 57"/>
            <p:cNvSpPr/>
            <p:nvPr/>
          </p:nvSpPr>
          <p:spPr bwMode="auto">
            <a:xfrm>
              <a:off x="2952101" y="1041635"/>
              <a:ext cx="962025" cy="325438"/>
            </a:xfrm>
            <a:custGeom>
              <a:avLst/>
              <a:gdLst>
                <a:gd name="T0" fmla="*/ 448 w 606"/>
                <a:gd name="T1" fmla="*/ 0 h 205"/>
                <a:gd name="T2" fmla="*/ 0 w 606"/>
                <a:gd name="T3" fmla="*/ 0 h 205"/>
                <a:gd name="T4" fmla="*/ 159 w 606"/>
                <a:gd name="T5" fmla="*/ 205 h 205"/>
                <a:gd name="T6" fmla="*/ 606 w 606"/>
                <a:gd name="T7" fmla="*/ 205 h 205"/>
                <a:gd name="T8" fmla="*/ 448 w 606"/>
                <a:gd name="T9" fmla="*/ 0 h 205"/>
              </a:gdLst>
              <a:ahLst/>
              <a:cxnLst>
                <a:cxn ang="0">
                  <a:pos x="T0" y="T1"/>
                </a:cxn>
                <a:cxn ang="0">
                  <a:pos x="T2" y="T3"/>
                </a:cxn>
                <a:cxn ang="0">
                  <a:pos x="T4" y="T5"/>
                </a:cxn>
                <a:cxn ang="0">
                  <a:pos x="T6" y="T7"/>
                </a:cxn>
                <a:cxn ang="0">
                  <a:pos x="T8" y="T9"/>
                </a:cxn>
              </a:cxnLst>
              <a:rect l="0" t="0" r="r" b="b"/>
              <a:pathLst>
                <a:path w="606" h="205">
                  <a:moveTo>
                    <a:pt x="448" y="0"/>
                  </a:moveTo>
                  <a:lnTo>
                    <a:pt x="0" y="0"/>
                  </a:lnTo>
                  <a:lnTo>
                    <a:pt x="159" y="205"/>
                  </a:lnTo>
                  <a:lnTo>
                    <a:pt x="606" y="205"/>
                  </a:lnTo>
                  <a:lnTo>
                    <a:pt x="448"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54" name="Freeform 59"/>
            <p:cNvSpPr/>
            <p:nvPr/>
          </p:nvSpPr>
          <p:spPr bwMode="auto">
            <a:xfrm>
              <a:off x="3204513" y="1367072"/>
              <a:ext cx="711200" cy="460375"/>
            </a:xfrm>
            <a:custGeom>
              <a:avLst/>
              <a:gdLst>
                <a:gd name="T0" fmla="*/ 447 w 448"/>
                <a:gd name="T1" fmla="*/ 0 h 290"/>
                <a:gd name="T2" fmla="*/ 0 w 448"/>
                <a:gd name="T3" fmla="*/ 0 h 290"/>
                <a:gd name="T4" fmla="*/ 92 w 448"/>
                <a:gd name="T5" fmla="*/ 116 h 290"/>
                <a:gd name="T6" fmla="*/ 92 w 448"/>
                <a:gd name="T7" fmla="*/ 116 h 290"/>
                <a:gd name="T8" fmla="*/ 222 w 448"/>
                <a:gd name="T9" fmla="*/ 287 h 290"/>
                <a:gd name="T10" fmla="*/ 225 w 448"/>
                <a:gd name="T11" fmla="*/ 290 h 290"/>
                <a:gd name="T12" fmla="*/ 225 w 448"/>
                <a:gd name="T13" fmla="*/ 289 h 290"/>
                <a:gd name="T14" fmla="*/ 448 w 448"/>
                <a:gd name="T15" fmla="*/ 3 h 290"/>
                <a:gd name="T16" fmla="*/ 447 w 448"/>
                <a:gd name="T1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290">
                  <a:moveTo>
                    <a:pt x="447" y="0"/>
                  </a:moveTo>
                  <a:lnTo>
                    <a:pt x="0" y="0"/>
                  </a:lnTo>
                  <a:lnTo>
                    <a:pt x="92" y="116"/>
                  </a:lnTo>
                  <a:lnTo>
                    <a:pt x="92" y="116"/>
                  </a:lnTo>
                  <a:lnTo>
                    <a:pt x="222" y="287"/>
                  </a:lnTo>
                  <a:lnTo>
                    <a:pt x="225" y="290"/>
                  </a:lnTo>
                  <a:lnTo>
                    <a:pt x="225" y="289"/>
                  </a:lnTo>
                  <a:lnTo>
                    <a:pt x="448" y="3"/>
                  </a:lnTo>
                  <a:lnTo>
                    <a:pt x="447"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66" name="Freeform 71"/>
            <p:cNvSpPr>
              <a:spLocks noEditPoints="1"/>
            </p:cNvSpPr>
            <p:nvPr/>
          </p:nvSpPr>
          <p:spPr bwMode="auto">
            <a:xfrm>
              <a:off x="2956863" y="1822685"/>
              <a:ext cx="1316038" cy="776288"/>
            </a:xfrm>
            <a:custGeom>
              <a:avLst/>
              <a:gdLst>
                <a:gd name="T0" fmla="*/ 601 w 829"/>
                <a:gd name="T1" fmla="*/ 291 h 489"/>
                <a:gd name="T2" fmla="*/ 154 w 829"/>
                <a:gd name="T3" fmla="*/ 291 h 489"/>
                <a:gd name="T4" fmla="*/ 0 w 829"/>
                <a:gd name="T5" fmla="*/ 489 h 489"/>
                <a:gd name="T6" fmla="*/ 448 w 829"/>
                <a:gd name="T7" fmla="*/ 489 h 489"/>
                <a:gd name="T8" fmla="*/ 603 w 829"/>
                <a:gd name="T9" fmla="*/ 292 h 489"/>
                <a:gd name="T10" fmla="*/ 601 w 829"/>
                <a:gd name="T11" fmla="*/ 291 h 489"/>
                <a:gd name="T12" fmla="*/ 829 w 829"/>
                <a:gd name="T13" fmla="*/ 0 h 489"/>
                <a:gd name="T14" fmla="*/ 829 w 829"/>
                <a:gd name="T15" fmla="*/ 2 h 489"/>
                <a:gd name="T16" fmla="*/ 829 w 829"/>
                <a:gd name="T17" fmla="*/ 2 h 489"/>
                <a:gd name="T18" fmla="*/ 829 w 829"/>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489">
                  <a:moveTo>
                    <a:pt x="601" y="291"/>
                  </a:moveTo>
                  <a:lnTo>
                    <a:pt x="154" y="291"/>
                  </a:lnTo>
                  <a:lnTo>
                    <a:pt x="0" y="489"/>
                  </a:lnTo>
                  <a:lnTo>
                    <a:pt x="448" y="489"/>
                  </a:lnTo>
                  <a:lnTo>
                    <a:pt x="603" y="292"/>
                  </a:lnTo>
                  <a:lnTo>
                    <a:pt x="601" y="291"/>
                  </a:lnTo>
                  <a:close/>
                  <a:moveTo>
                    <a:pt x="829" y="0"/>
                  </a:moveTo>
                  <a:lnTo>
                    <a:pt x="829" y="2"/>
                  </a:lnTo>
                  <a:lnTo>
                    <a:pt x="829" y="2"/>
                  </a:lnTo>
                  <a:lnTo>
                    <a:pt x="829"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68" name="Freeform 73"/>
            <p:cNvSpPr/>
            <p:nvPr/>
          </p:nvSpPr>
          <p:spPr bwMode="auto">
            <a:xfrm>
              <a:off x="3201338" y="1827447"/>
              <a:ext cx="709613" cy="457200"/>
            </a:xfrm>
            <a:custGeom>
              <a:avLst/>
              <a:gdLst>
                <a:gd name="T0" fmla="*/ 227 w 447"/>
                <a:gd name="T1" fmla="*/ 0 h 288"/>
                <a:gd name="T2" fmla="*/ 97 w 447"/>
                <a:gd name="T3" fmla="*/ 165 h 288"/>
                <a:gd name="T4" fmla="*/ 97 w 447"/>
                <a:gd name="T5" fmla="*/ 165 h 288"/>
                <a:gd name="T6" fmla="*/ 0 w 447"/>
                <a:gd name="T7" fmla="*/ 288 h 288"/>
                <a:gd name="T8" fmla="*/ 447 w 447"/>
                <a:gd name="T9" fmla="*/ 288 h 288"/>
                <a:gd name="T10" fmla="*/ 227 w 447"/>
                <a:gd name="T11" fmla="*/ 0 h 288"/>
              </a:gdLst>
              <a:ahLst/>
              <a:cxnLst>
                <a:cxn ang="0">
                  <a:pos x="T0" y="T1"/>
                </a:cxn>
                <a:cxn ang="0">
                  <a:pos x="T2" y="T3"/>
                </a:cxn>
                <a:cxn ang="0">
                  <a:pos x="T4" y="T5"/>
                </a:cxn>
                <a:cxn ang="0">
                  <a:pos x="T6" y="T7"/>
                </a:cxn>
                <a:cxn ang="0">
                  <a:pos x="T8" y="T9"/>
                </a:cxn>
                <a:cxn ang="0">
                  <a:pos x="T10" y="T11"/>
                </a:cxn>
              </a:cxnLst>
              <a:rect l="0" t="0" r="r" b="b"/>
              <a:pathLst>
                <a:path w="447" h="288">
                  <a:moveTo>
                    <a:pt x="227" y="0"/>
                  </a:moveTo>
                  <a:lnTo>
                    <a:pt x="97" y="165"/>
                  </a:lnTo>
                  <a:lnTo>
                    <a:pt x="97" y="165"/>
                  </a:lnTo>
                  <a:lnTo>
                    <a:pt x="0" y="288"/>
                  </a:lnTo>
                  <a:lnTo>
                    <a:pt x="447" y="288"/>
                  </a:lnTo>
                  <a:lnTo>
                    <a:pt x="227"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72" name="Freeform 77"/>
            <p:cNvSpPr/>
            <p:nvPr/>
          </p:nvSpPr>
          <p:spPr bwMode="auto">
            <a:xfrm>
              <a:off x="3561701" y="1371835"/>
              <a:ext cx="706438" cy="912813"/>
            </a:xfrm>
            <a:custGeom>
              <a:avLst/>
              <a:gdLst>
                <a:gd name="T0" fmla="*/ 223 w 445"/>
                <a:gd name="T1" fmla="*/ 0 h 575"/>
                <a:gd name="T2" fmla="*/ 0 w 445"/>
                <a:gd name="T3" fmla="*/ 286 h 575"/>
                <a:gd name="T4" fmla="*/ 0 w 445"/>
                <a:gd name="T5" fmla="*/ 287 h 575"/>
                <a:gd name="T6" fmla="*/ 220 w 445"/>
                <a:gd name="T7" fmla="*/ 575 h 575"/>
                <a:gd name="T8" fmla="*/ 222 w 445"/>
                <a:gd name="T9" fmla="*/ 575 h 575"/>
                <a:gd name="T10" fmla="*/ 445 w 445"/>
                <a:gd name="T11" fmla="*/ 286 h 575"/>
                <a:gd name="T12" fmla="*/ 223 w 445"/>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45" h="575">
                  <a:moveTo>
                    <a:pt x="223" y="0"/>
                  </a:moveTo>
                  <a:lnTo>
                    <a:pt x="0" y="286"/>
                  </a:lnTo>
                  <a:lnTo>
                    <a:pt x="0" y="287"/>
                  </a:lnTo>
                  <a:lnTo>
                    <a:pt x="220" y="575"/>
                  </a:lnTo>
                  <a:lnTo>
                    <a:pt x="222" y="575"/>
                  </a:lnTo>
                  <a:lnTo>
                    <a:pt x="445" y="286"/>
                  </a:lnTo>
                  <a:lnTo>
                    <a:pt x="223"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sp>
        <p:nvSpPr>
          <p:cNvPr id="303" name="Rectangle 302"/>
          <p:cNvSpPr/>
          <p:nvPr/>
        </p:nvSpPr>
        <p:spPr>
          <a:xfrm>
            <a:off x="6069330" y="4875530"/>
            <a:ext cx="4232275" cy="1445794"/>
          </a:xfrm>
          <a:prstGeom prst="rect">
            <a:avLst/>
          </a:prstGeom>
        </p:spPr>
        <p:txBody>
          <a:bodyPr wrap="square" lIns="128550" rIns="128550" bIns="64275">
            <a:spAutoFit/>
          </a:bodyPr>
          <a:lstStyle/>
          <a:p>
            <a:pPr>
              <a:lnSpc>
                <a:spcPct val="150000"/>
              </a:lnSpc>
            </a:pPr>
            <a:r>
              <a:rPr lang="zh-CN" sz="2400" b="1" dirty="0">
                <a:latin typeface="宋体" panose="02010600030101010101" pitchFamily="2" charset="-122"/>
                <a:cs typeface="+mn-ea"/>
                <a:sym typeface="+mn-lt"/>
              </a:rPr>
              <a:t>方法思路</a:t>
            </a:r>
            <a:r>
              <a:rPr lang="en-US" altLang="zh-CN" sz="2400" b="1" dirty="0">
                <a:latin typeface="宋体" panose="02010600030101010101" pitchFamily="2" charset="-122"/>
                <a:cs typeface="+mn-ea"/>
                <a:sym typeface="+mn-lt"/>
              </a:rPr>
              <a:t>:</a:t>
            </a:r>
            <a:endParaRPr lang="zh-CN" sz="2400" b="1" dirty="0">
              <a:latin typeface="宋体" panose="02010600030101010101" pitchFamily="2" charset="-122"/>
              <a:cs typeface="+mn-ea"/>
              <a:sym typeface="+mn-lt"/>
            </a:endParaRPr>
          </a:p>
          <a:p>
            <a:pPr>
              <a:lnSpc>
                <a:spcPct val="150000"/>
              </a:lnSpc>
            </a:pPr>
            <a:r>
              <a:rPr lang="en-US" altLang="zh-CN" dirty="0">
                <a:latin typeface="+mn-lt"/>
                <a:ea typeface="+mn-ea"/>
                <a:cs typeface="+mn-ea"/>
                <a:sym typeface="+mn-lt"/>
              </a:rPr>
              <a:t>	</a:t>
            </a:r>
            <a:r>
              <a:rPr lang="zh-CN" altLang="en-US" b="1" dirty="0">
                <a:latin typeface="+mn-lt"/>
                <a:ea typeface="+mn-ea"/>
                <a:cs typeface="+mn-ea"/>
                <a:sym typeface="+mn-lt"/>
              </a:rPr>
              <a:t>径向</a:t>
            </a:r>
            <a:r>
              <a:rPr lang="zh-CN" altLang="en-US" dirty="0">
                <a:latin typeface="+mn-lt"/>
                <a:ea typeface="+mn-ea"/>
                <a:cs typeface="+mn-ea"/>
                <a:sym typeface="+mn-lt"/>
              </a:rPr>
              <a:t>坐标</a:t>
            </a:r>
            <a:r>
              <a:rPr lang="en-US" altLang="zh-CN" dirty="0">
                <a:latin typeface="+mn-lt"/>
                <a:ea typeface="+mn-ea"/>
                <a:cs typeface="+mn-ea"/>
                <a:sym typeface="+mn-lt"/>
              </a:rPr>
              <a:t>----&gt;</a:t>
            </a:r>
            <a:r>
              <a:rPr lang="zh-CN" altLang="en-US" dirty="0">
                <a:latin typeface="+mn-lt"/>
                <a:ea typeface="+mn-ea"/>
                <a:cs typeface="+mn-ea"/>
                <a:sym typeface="+mn-lt"/>
              </a:rPr>
              <a:t>不同层级实体</a:t>
            </a:r>
          </a:p>
          <a:p>
            <a:pPr>
              <a:lnSpc>
                <a:spcPct val="150000"/>
              </a:lnSpc>
            </a:pPr>
            <a:r>
              <a:rPr lang="en-US" altLang="zh-CN" dirty="0">
                <a:latin typeface="+mn-lt"/>
                <a:ea typeface="+mn-ea"/>
                <a:cs typeface="+mn-ea"/>
                <a:sym typeface="+mn-lt"/>
              </a:rPr>
              <a:t>	</a:t>
            </a:r>
            <a:r>
              <a:rPr lang="zh-CN" altLang="en-US" b="1" dirty="0">
                <a:latin typeface="+mn-lt"/>
                <a:ea typeface="+mn-ea"/>
                <a:cs typeface="+mn-ea"/>
                <a:sym typeface="+mn-lt"/>
              </a:rPr>
              <a:t>角</a:t>
            </a:r>
            <a:r>
              <a:rPr lang="zh-CN" altLang="en-US" dirty="0">
                <a:latin typeface="+mn-lt"/>
                <a:ea typeface="+mn-ea"/>
                <a:cs typeface="+mn-ea"/>
                <a:sym typeface="+mn-lt"/>
              </a:rPr>
              <a:t>坐标</a:t>
            </a:r>
            <a:r>
              <a:rPr lang="en-US" altLang="zh-CN" dirty="0">
                <a:latin typeface="+mn-lt"/>
                <a:ea typeface="+mn-ea"/>
                <a:cs typeface="+mn-ea"/>
                <a:sym typeface="+mn-lt"/>
              </a:rPr>
              <a:t>----&gt;</a:t>
            </a:r>
            <a:r>
              <a:rPr lang="zh-CN" altLang="en-US" dirty="0">
                <a:latin typeface="+mn-lt"/>
                <a:ea typeface="+mn-ea"/>
                <a:cs typeface="+mn-ea"/>
                <a:sym typeface="+mn-lt"/>
              </a:rPr>
              <a:t>相同层级实体</a:t>
            </a:r>
          </a:p>
        </p:txBody>
      </p:sp>
      <p:sp>
        <p:nvSpPr>
          <p:cNvPr id="305" name="Rectangle 304"/>
          <p:cNvSpPr/>
          <p:nvPr/>
        </p:nvSpPr>
        <p:spPr>
          <a:xfrm>
            <a:off x="3587115" y="1527810"/>
            <a:ext cx="6442660" cy="1030295"/>
          </a:xfrm>
          <a:prstGeom prst="rect">
            <a:avLst/>
          </a:prstGeom>
        </p:spPr>
        <p:txBody>
          <a:bodyPr wrap="square" lIns="128550" rIns="128550" bIns="64275">
            <a:spAutoFit/>
          </a:bodyPr>
          <a:lstStyle/>
          <a:p>
            <a:pPr>
              <a:lnSpc>
                <a:spcPct val="150000"/>
              </a:lnSpc>
            </a:pPr>
            <a:r>
              <a:rPr lang="zh-CN" sz="2400" b="1" dirty="0">
                <a:solidFill>
                  <a:schemeClr val="tx1"/>
                </a:solidFill>
                <a:latin typeface="宋体" panose="02010600030101010101" pitchFamily="2" charset="-122"/>
                <a:cs typeface="+mn-ea"/>
                <a:sym typeface="+mn-lt"/>
              </a:rPr>
              <a:t>灵感来源</a:t>
            </a:r>
            <a:r>
              <a:rPr lang="en-US" altLang="zh-CN" sz="2400" b="1" dirty="0">
                <a:solidFill>
                  <a:schemeClr val="tx1"/>
                </a:solidFill>
                <a:latin typeface="宋体" panose="02010600030101010101" pitchFamily="2" charset="-122"/>
                <a:cs typeface="+mn-ea"/>
                <a:sym typeface="+mn-lt"/>
              </a:rPr>
              <a:t>:</a:t>
            </a:r>
            <a:endParaRPr lang="zh-CN" sz="2400" b="1" dirty="0">
              <a:solidFill>
                <a:schemeClr val="tx1"/>
              </a:solidFill>
              <a:latin typeface="宋体" panose="02010600030101010101" pitchFamily="2" charset="-122"/>
              <a:cs typeface="+mn-ea"/>
              <a:sym typeface="+mn-lt"/>
            </a:endParaRPr>
          </a:p>
          <a:p>
            <a:pPr>
              <a:lnSpc>
                <a:spcPct val="150000"/>
              </a:lnSpc>
            </a:pPr>
            <a:r>
              <a:rPr lang="en-US" altLang="zh-CN" b="1" dirty="0">
                <a:solidFill>
                  <a:schemeClr val="tx1"/>
                </a:solidFill>
                <a:latin typeface="宋体" panose="02010600030101010101" pitchFamily="2" charset="-122"/>
                <a:cs typeface="+mn-ea"/>
                <a:sym typeface="+mn-lt"/>
              </a:rPr>
              <a:t>	</a:t>
            </a:r>
            <a:r>
              <a:rPr lang="zh-CN" altLang="en-US" b="1" dirty="0">
                <a:solidFill>
                  <a:schemeClr val="tx1"/>
                </a:solidFill>
                <a:latin typeface="宋体" panose="02010600030101010101" pitchFamily="2" charset="-122"/>
                <a:cs typeface="+mn-ea"/>
                <a:sym typeface="+mn-lt"/>
              </a:rPr>
              <a:t>极坐标系</a:t>
            </a:r>
            <a:r>
              <a:rPr lang="zh-CN" altLang="en-US" dirty="0">
                <a:solidFill>
                  <a:schemeClr val="tx1"/>
                </a:solidFill>
                <a:latin typeface="宋体" panose="02010600030101010101" pitchFamily="2" charset="-122"/>
                <a:cs typeface="+mn-ea"/>
                <a:sym typeface="+mn-lt"/>
              </a:rPr>
              <a:t>中的</a:t>
            </a:r>
            <a:r>
              <a:rPr lang="zh-CN" altLang="en-US" b="1" dirty="0">
                <a:solidFill>
                  <a:schemeClr val="tx1"/>
                </a:solidFill>
                <a:latin typeface="宋体" panose="02010600030101010101" pitchFamily="2" charset="-122"/>
                <a:cs typeface="+mn-ea"/>
                <a:sym typeface="+mn-lt"/>
              </a:rPr>
              <a:t>同心圆</a:t>
            </a:r>
            <a:r>
              <a:rPr lang="zh-CN" altLang="en-US" dirty="0">
                <a:solidFill>
                  <a:schemeClr val="tx1"/>
                </a:solidFill>
                <a:latin typeface="宋体" panose="02010600030101010101" pitchFamily="2" charset="-122"/>
                <a:cs typeface="+mn-ea"/>
                <a:sym typeface="+mn-lt"/>
              </a:rPr>
              <a:t>可以自然地反映这种层次结构</a:t>
            </a:r>
          </a:p>
        </p:txBody>
      </p:sp>
      <p:sp>
        <p:nvSpPr>
          <p:cNvPr id="306" name="Rectangle 305"/>
          <p:cNvSpPr/>
          <p:nvPr/>
        </p:nvSpPr>
        <p:spPr>
          <a:xfrm>
            <a:off x="5061585" y="3184525"/>
            <a:ext cx="6048310" cy="1107945"/>
          </a:xfrm>
          <a:prstGeom prst="rect">
            <a:avLst/>
          </a:prstGeom>
        </p:spPr>
        <p:txBody>
          <a:bodyPr wrap="square" lIns="128550" rIns="128550" bIns="64275">
            <a:spAutoFit/>
          </a:bodyPr>
          <a:lstStyle/>
          <a:p>
            <a:pPr algn="l">
              <a:lnSpc>
                <a:spcPct val="150000"/>
              </a:lnSpc>
            </a:pPr>
            <a:r>
              <a:rPr lang="en-US" altLang="zh-CN" sz="2800" b="1" dirty="0">
                <a:latin typeface="Times New Roman" panose="02020603050405020304" charset="0"/>
                <a:ea typeface="+mn-ea"/>
                <a:cs typeface="Times New Roman" panose="02020603050405020304" charset="0"/>
                <a:sym typeface="+mn-lt"/>
              </a:rPr>
              <a:t>H A K E:</a:t>
            </a:r>
            <a:endParaRPr lang="en-US" sz="2400" b="1" dirty="0">
              <a:latin typeface="+mn-lt"/>
              <a:ea typeface="+mn-ea"/>
              <a:cs typeface="+mn-ea"/>
              <a:sym typeface="+mn-lt"/>
            </a:endParaRPr>
          </a:p>
          <a:p>
            <a:pPr algn="l">
              <a:lnSpc>
                <a:spcPct val="150000"/>
              </a:lnSpc>
            </a:pPr>
            <a:r>
              <a:rPr lang="zh-CN" altLang="en-US" dirty="0">
                <a:latin typeface="宋体" panose="02010600030101010101" pitchFamily="2" charset="-122"/>
                <a:cs typeface="宋体" panose="02010600030101010101" pitchFamily="2" charset="-122"/>
                <a:sym typeface="+mn-lt"/>
              </a:rPr>
              <a:t>一种新的知识图嵌入模型</a:t>
            </a:r>
            <a:r>
              <a:rPr lang="en-US" altLang="zh-CN" dirty="0">
                <a:latin typeface="宋体" panose="02010600030101010101" pitchFamily="2" charset="-122"/>
                <a:cs typeface="宋体" panose="02010600030101010101" pitchFamily="2" charset="-122"/>
                <a:sym typeface="+mn-lt"/>
              </a:rPr>
              <a:t>—</a:t>
            </a:r>
            <a:r>
              <a:rPr lang="zh-CN" altLang="en-US" dirty="0">
                <a:latin typeface="宋体" panose="02010600030101010101" pitchFamily="2" charset="-122"/>
                <a:cs typeface="宋体" panose="02010600030101010101" pitchFamily="2" charset="-122"/>
                <a:sym typeface="+mn-lt"/>
              </a:rPr>
              <a:t>层次感知知识图嵌入模型</a:t>
            </a:r>
          </a:p>
        </p:txBody>
      </p:sp>
      <p:sp>
        <p:nvSpPr>
          <p:cNvPr id="2" name="文本占位符 1"/>
          <p:cNvSpPr>
            <a:spLocks noGrp="1"/>
          </p:cNvSpPr>
          <p:nvPr>
            <p:ph type="body" sz="quarter" idx="13"/>
          </p:nvPr>
        </p:nvSpPr>
        <p:spPr/>
        <p:txBody>
          <a:bodyPr/>
          <a:lstStyle/>
          <a:p>
            <a:r>
              <a:rPr lang="zh-CN" altLang="en-US" dirty="0">
                <a:cs typeface="+mn-ea"/>
                <a:sym typeface="+mn-lt"/>
              </a:rPr>
              <a:t>研究背景之解决方案</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5</a:t>
            </a:fld>
            <a:endParaRPr lang="zh-CN" altLang="en-US">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
        <p:nvSpPr>
          <p:cNvPr id="5" name="文本框 4">
            <a:hlinkClick r:id="rId4" action="ppaction://hlinksldjump"/>
            <a:extLst>
              <a:ext uri="{FF2B5EF4-FFF2-40B4-BE49-F238E27FC236}">
                <a16:creationId xmlns:a16="http://schemas.microsoft.com/office/drawing/2014/main" id="{58EBC6D2-AA4F-40A8-9C66-BC63C2A8CDF5}"/>
              </a:ext>
            </a:extLst>
          </p:cNvPr>
          <p:cNvSpPr txBox="1"/>
          <p:nvPr/>
        </p:nvSpPr>
        <p:spPr>
          <a:xfrm>
            <a:off x="1420976" y="528406"/>
            <a:ext cx="3856271" cy="369332"/>
          </a:xfrm>
          <a:prstGeom prst="rect">
            <a:avLst/>
          </a:prstGeom>
          <a:noFill/>
        </p:spPr>
        <p:txBody>
          <a:bodyPr wrap="square" rtlCol="0">
            <a:spAutoFit/>
          </a:bodyPr>
          <a:lstStyle/>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17000" decel="83000" fill="hold" nodeType="clickEffect">
                                  <p:stCondLst>
                                    <p:cond delay="0"/>
                                  </p:stCondLst>
                                  <p:childTnLst>
                                    <p:set>
                                      <p:cBhvr>
                                        <p:cTn id="6" dur="500" fill="hold">
                                          <p:stCondLst>
                                            <p:cond delay="0"/>
                                          </p:stCondLst>
                                        </p:cTn>
                                        <p:tgtEl>
                                          <p:spTgt spid="300"/>
                                        </p:tgtEl>
                                        <p:attrNameLst>
                                          <p:attrName>style.visibility</p:attrName>
                                        </p:attrNameLst>
                                      </p:cBhvr>
                                      <p:to>
                                        <p:strVal val="visible"/>
                                      </p:to>
                                    </p:set>
                                    <p:anim calcmode="lin" valueType="num">
                                      <p:cBhvr additive="base">
                                        <p:cTn id="7" dur="500" fill="hold"/>
                                        <p:tgtEl>
                                          <p:spTgt spid="300"/>
                                        </p:tgtEl>
                                        <p:attrNameLst>
                                          <p:attrName>ppt_x</p:attrName>
                                        </p:attrNameLst>
                                      </p:cBhvr>
                                      <p:tavLst>
                                        <p:tav tm="0">
                                          <p:val>
                                            <p:strVal val="0-#ppt_w/2"/>
                                          </p:val>
                                        </p:tav>
                                        <p:tav tm="100000">
                                          <p:val>
                                            <p:strVal val="#ppt_x"/>
                                          </p:val>
                                        </p:tav>
                                      </p:tavLst>
                                    </p:anim>
                                    <p:anim calcmode="lin" valueType="num">
                                      <p:cBhvr additive="base">
                                        <p:cTn id="8" dur="500" fill="hold"/>
                                        <p:tgtEl>
                                          <p:spTgt spid="30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05"/>
                                        </p:tgtEl>
                                        <p:attrNameLst>
                                          <p:attrName>style.visibility</p:attrName>
                                        </p:attrNameLst>
                                      </p:cBhvr>
                                      <p:to>
                                        <p:strVal val="visible"/>
                                      </p:to>
                                    </p:set>
                                    <p:animEffect transition="in" filter="fade">
                                      <p:cBhvr>
                                        <p:cTn id="11" dur="500"/>
                                        <p:tgtEl>
                                          <p:spTgt spid="30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accel="17000" decel="83000" fill="hold" nodeType="clickEffect">
                                  <p:stCondLst>
                                    <p:cond delay="750"/>
                                  </p:stCondLst>
                                  <p:childTnLst>
                                    <p:set>
                                      <p:cBhvr>
                                        <p:cTn id="15" dur="500" fill="hold">
                                          <p:stCondLst>
                                            <p:cond delay="0"/>
                                          </p:stCondLst>
                                        </p:cTn>
                                        <p:tgtEl>
                                          <p:spTgt spid="301"/>
                                        </p:tgtEl>
                                        <p:attrNameLst>
                                          <p:attrName>style.visibility</p:attrName>
                                        </p:attrNameLst>
                                      </p:cBhvr>
                                      <p:to>
                                        <p:strVal val="visible"/>
                                      </p:to>
                                    </p:set>
                                    <p:anim calcmode="lin" valueType="num">
                                      <p:cBhvr additive="base">
                                        <p:cTn id="16" dur="500" fill="hold"/>
                                        <p:tgtEl>
                                          <p:spTgt spid="301"/>
                                        </p:tgtEl>
                                        <p:attrNameLst>
                                          <p:attrName>ppt_x</p:attrName>
                                        </p:attrNameLst>
                                      </p:cBhvr>
                                      <p:tavLst>
                                        <p:tav tm="0">
                                          <p:val>
                                            <p:strVal val="0-#ppt_w/2"/>
                                          </p:val>
                                        </p:tav>
                                        <p:tav tm="100000">
                                          <p:val>
                                            <p:strVal val="#ppt_x"/>
                                          </p:val>
                                        </p:tav>
                                      </p:tavLst>
                                    </p:anim>
                                    <p:anim calcmode="lin" valueType="num">
                                      <p:cBhvr additive="base">
                                        <p:cTn id="17" dur="500" fill="hold"/>
                                        <p:tgtEl>
                                          <p:spTgt spid="301"/>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06"/>
                                        </p:tgtEl>
                                        <p:attrNameLst>
                                          <p:attrName>style.visibility</p:attrName>
                                        </p:attrNameLst>
                                      </p:cBhvr>
                                      <p:to>
                                        <p:strVal val="visible"/>
                                      </p:to>
                                    </p:set>
                                    <p:animEffect transition="in" filter="fade">
                                      <p:cBhvr>
                                        <p:cTn id="20" dur="500"/>
                                        <p:tgtEl>
                                          <p:spTgt spid="30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accel="17000" decel="83000" fill="hold" nodeType="clickEffect">
                                  <p:stCondLst>
                                    <p:cond delay="500"/>
                                  </p:stCondLst>
                                  <p:childTnLst>
                                    <p:set>
                                      <p:cBhvr>
                                        <p:cTn id="24" dur="500" fill="hold">
                                          <p:stCondLst>
                                            <p:cond delay="0"/>
                                          </p:stCondLst>
                                        </p:cTn>
                                        <p:tgtEl>
                                          <p:spTgt spid="302"/>
                                        </p:tgtEl>
                                        <p:attrNameLst>
                                          <p:attrName>style.visibility</p:attrName>
                                        </p:attrNameLst>
                                      </p:cBhvr>
                                      <p:to>
                                        <p:strVal val="visible"/>
                                      </p:to>
                                    </p:set>
                                    <p:anim calcmode="lin" valueType="num">
                                      <p:cBhvr additive="base">
                                        <p:cTn id="25" dur="500" fill="hold"/>
                                        <p:tgtEl>
                                          <p:spTgt spid="302"/>
                                        </p:tgtEl>
                                        <p:attrNameLst>
                                          <p:attrName>ppt_x</p:attrName>
                                        </p:attrNameLst>
                                      </p:cBhvr>
                                      <p:tavLst>
                                        <p:tav tm="0">
                                          <p:val>
                                            <p:strVal val="0-#ppt_w/2"/>
                                          </p:val>
                                        </p:tav>
                                        <p:tav tm="100000">
                                          <p:val>
                                            <p:strVal val="#ppt_x"/>
                                          </p:val>
                                        </p:tav>
                                      </p:tavLst>
                                    </p:anim>
                                    <p:anim calcmode="lin" valueType="num">
                                      <p:cBhvr additive="base">
                                        <p:cTn id="26" dur="500" fill="hold"/>
                                        <p:tgtEl>
                                          <p:spTgt spid="30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303"/>
                                        </p:tgtEl>
                                        <p:attrNameLst>
                                          <p:attrName>style.visibility</p:attrName>
                                        </p:attrNameLst>
                                      </p:cBhvr>
                                      <p:to>
                                        <p:strVal val="visible"/>
                                      </p:to>
                                    </p:set>
                                    <p:animEffect transition="in" filter="fade">
                                      <p:cBhvr>
                                        <p:cTn id="29"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5" grpId="0"/>
      <p:bldP spid="30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4" y="1289740"/>
            <a:ext cx="12858045" cy="3263599"/>
            <a:chOff x="0" y="1222931"/>
            <a:chExt cx="12192001" cy="3094545"/>
          </a:xfrm>
        </p:grpSpPr>
        <p:pic>
          <p:nvPicPr>
            <p:cNvPr id="5" name="图片 4"/>
            <p:cNvPicPr>
              <a:picLocks noChangeAspect="1"/>
            </p:cNvPicPr>
            <p:nvPr/>
          </p:nvPicPr>
          <p:blipFill rotWithShape="1">
            <a:blip r:embed="rId3" cstate="print"/>
            <a:srcRect b="16927"/>
            <a:stretch>
              <a:fillRect/>
            </a:stretch>
          </p:blipFill>
          <p:spPr>
            <a:xfrm>
              <a:off x="1" y="1222932"/>
              <a:ext cx="12192000" cy="309454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127000">
              <a:noFill/>
            </a:ln>
          </p:spPr>
        </p:pic>
        <p:sp>
          <p:nvSpPr>
            <p:cNvPr id="6" name="矩形 5"/>
            <p:cNvSpPr/>
            <p:nvPr/>
          </p:nvSpPr>
          <p:spPr>
            <a:xfrm>
              <a:off x="0" y="1222931"/>
              <a:ext cx="12192000" cy="309454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grpSp>
      <p:grpSp>
        <p:nvGrpSpPr>
          <p:cNvPr id="7" name="组合 6"/>
          <p:cNvGrpSpPr/>
          <p:nvPr/>
        </p:nvGrpSpPr>
        <p:grpSpPr>
          <a:xfrm>
            <a:off x="1461795" y="3861190"/>
            <a:ext cx="1083655" cy="1083655"/>
            <a:chOff x="1385740" y="3661181"/>
            <a:chExt cx="1027522" cy="1027522"/>
          </a:xfrm>
          <a:effectLst>
            <a:outerShdw blurRad="419100" dist="419100" dir="5400000" algn="ctr" rotWithShape="0">
              <a:srgbClr val="000000">
                <a:alpha val="43137"/>
              </a:srgbClr>
            </a:outerShdw>
          </a:effectLst>
        </p:grpSpPr>
        <p:sp>
          <p:nvSpPr>
            <p:cNvPr id="8" name="矩形 7"/>
            <p:cNvSpPr/>
            <p:nvPr/>
          </p:nvSpPr>
          <p:spPr>
            <a:xfrm>
              <a:off x="1385740" y="3661181"/>
              <a:ext cx="1027522" cy="102752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grpSp>
          <p:nvGrpSpPr>
            <p:cNvPr id="9" name="组合 8"/>
            <p:cNvGrpSpPr/>
            <p:nvPr/>
          </p:nvGrpSpPr>
          <p:grpSpPr>
            <a:xfrm>
              <a:off x="1664208" y="3968638"/>
              <a:ext cx="463828" cy="412608"/>
              <a:chOff x="815976" y="1495426"/>
              <a:chExt cx="258763" cy="230188"/>
            </a:xfrm>
            <a:solidFill>
              <a:schemeClr val="bg1"/>
            </a:solidFill>
          </p:grpSpPr>
          <p:sp>
            <p:nvSpPr>
              <p:cNvPr id="10" name="Freeform 5"/>
              <p:cNvSpPr>
                <a:spLocks noEditPoints="1"/>
              </p:cNvSpPr>
              <p:nvPr/>
            </p:nvSpPr>
            <p:spPr bwMode="auto">
              <a:xfrm>
                <a:off x="815976" y="1495426"/>
                <a:ext cx="258763" cy="230188"/>
              </a:xfrm>
              <a:custGeom>
                <a:avLst/>
                <a:gdLst>
                  <a:gd name="T0" fmla="*/ 138 w 163"/>
                  <a:gd name="T1" fmla="*/ 0 h 145"/>
                  <a:gd name="T2" fmla="*/ 24 w 163"/>
                  <a:gd name="T3" fmla="*/ 0 h 145"/>
                  <a:gd name="T4" fmla="*/ 0 w 163"/>
                  <a:gd name="T5" fmla="*/ 65 h 145"/>
                  <a:gd name="T6" fmla="*/ 0 w 163"/>
                  <a:gd name="T7" fmla="*/ 145 h 145"/>
                  <a:gd name="T8" fmla="*/ 163 w 163"/>
                  <a:gd name="T9" fmla="*/ 145 h 145"/>
                  <a:gd name="T10" fmla="*/ 163 w 163"/>
                  <a:gd name="T11" fmla="*/ 65 h 145"/>
                  <a:gd name="T12" fmla="*/ 138 w 163"/>
                  <a:gd name="T13" fmla="*/ 0 h 145"/>
                  <a:gd name="T14" fmla="*/ 22 w 163"/>
                  <a:gd name="T15" fmla="*/ 59 h 145"/>
                  <a:gd name="T16" fmla="*/ 37 w 163"/>
                  <a:gd name="T17" fmla="*/ 11 h 145"/>
                  <a:gd name="T18" fmla="*/ 126 w 163"/>
                  <a:gd name="T19" fmla="*/ 11 h 145"/>
                  <a:gd name="T20" fmla="*/ 142 w 163"/>
                  <a:gd name="T21" fmla="*/ 59 h 145"/>
                  <a:gd name="T22" fmla="*/ 22 w 163"/>
                  <a:gd name="T23" fmla="*/ 5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1" name="Freeform 6"/>
              <p:cNvSpPr/>
              <p:nvPr/>
            </p:nvSpPr>
            <p:spPr bwMode="auto">
              <a:xfrm>
                <a:off x="866776" y="1566864"/>
                <a:ext cx="158750" cy="11113"/>
              </a:xfrm>
              <a:custGeom>
                <a:avLst/>
                <a:gdLst>
                  <a:gd name="T0" fmla="*/ 100 w 100"/>
                  <a:gd name="T1" fmla="*/ 7 h 7"/>
                  <a:gd name="T2" fmla="*/ 97 w 100"/>
                  <a:gd name="T3" fmla="*/ 0 h 7"/>
                  <a:gd name="T4" fmla="*/ 2 w 100"/>
                  <a:gd name="T5" fmla="*/ 0 h 7"/>
                  <a:gd name="T6" fmla="*/ 0 w 100"/>
                  <a:gd name="T7" fmla="*/ 7 h 7"/>
                  <a:gd name="T8" fmla="*/ 100 w 100"/>
                  <a:gd name="T9" fmla="*/ 7 h 7"/>
                </a:gdLst>
                <a:ahLst/>
                <a:cxnLst>
                  <a:cxn ang="0">
                    <a:pos x="T0" y="T1"/>
                  </a:cxn>
                  <a:cxn ang="0">
                    <a:pos x="T2" y="T3"/>
                  </a:cxn>
                  <a:cxn ang="0">
                    <a:pos x="T4" y="T5"/>
                  </a:cxn>
                  <a:cxn ang="0">
                    <a:pos x="T6" y="T7"/>
                  </a:cxn>
                  <a:cxn ang="0">
                    <a:pos x="T8" y="T9"/>
                  </a:cxn>
                </a:cxnLst>
                <a:rect l="0" t="0" r="r" b="b"/>
                <a:pathLst>
                  <a:path w="100" h="7">
                    <a:moveTo>
                      <a:pt x="100" y="7"/>
                    </a:moveTo>
                    <a:lnTo>
                      <a:pt x="97" y="0"/>
                    </a:lnTo>
                    <a:lnTo>
                      <a:pt x="2" y="0"/>
                    </a:lnTo>
                    <a:lnTo>
                      <a:pt x="0" y="7"/>
                    </a:lnTo>
                    <a:lnTo>
                      <a:pt x="10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2" name="Freeform 7"/>
              <p:cNvSpPr/>
              <p:nvPr/>
            </p:nvSpPr>
            <p:spPr bwMode="auto">
              <a:xfrm>
                <a:off x="879476" y="1525589"/>
                <a:ext cx="131763" cy="9525"/>
              </a:xfrm>
              <a:custGeom>
                <a:avLst/>
                <a:gdLst>
                  <a:gd name="T0" fmla="*/ 83 w 83"/>
                  <a:gd name="T1" fmla="*/ 6 h 6"/>
                  <a:gd name="T2" fmla="*/ 81 w 83"/>
                  <a:gd name="T3" fmla="*/ 0 h 6"/>
                  <a:gd name="T4" fmla="*/ 3 w 83"/>
                  <a:gd name="T5" fmla="*/ 0 h 6"/>
                  <a:gd name="T6" fmla="*/ 0 w 83"/>
                  <a:gd name="T7" fmla="*/ 6 h 6"/>
                  <a:gd name="T8" fmla="*/ 83 w 83"/>
                  <a:gd name="T9" fmla="*/ 6 h 6"/>
                </a:gdLst>
                <a:ahLst/>
                <a:cxnLst>
                  <a:cxn ang="0">
                    <a:pos x="T0" y="T1"/>
                  </a:cxn>
                  <a:cxn ang="0">
                    <a:pos x="T2" y="T3"/>
                  </a:cxn>
                  <a:cxn ang="0">
                    <a:pos x="T4" y="T5"/>
                  </a:cxn>
                  <a:cxn ang="0">
                    <a:pos x="T6" y="T7"/>
                  </a:cxn>
                  <a:cxn ang="0">
                    <a:pos x="T8" y="T9"/>
                  </a:cxn>
                </a:cxnLst>
                <a:rect l="0" t="0" r="r" b="b"/>
                <a:pathLst>
                  <a:path w="83" h="6">
                    <a:moveTo>
                      <a:pt x="83" y="6"/>
                    </a:moveTo>
                    <a:lnTo>
                      <a:pt x="81" y="0"/>
                    </a:lnTo>
                    <a:lnTo>
                      <a:pt x="3" y="0"/>
                    </a:lnTo>
                    <a:lnTo>
                      <a:pt x="0" y="6"/>
                    </a:lnTo>
                    <a:lnTo>
                      <a:pt x="8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3" name="Freeform 8"/>
              <p:cNvSpPr/>
              <p:nvPr/>
            </p:nvSpPr>
            <p:spPr bwMode="auto">
              <a:xfrm>
                <a:off x="873126" y="1544639"/>
                <a:ext cx="144463" cy="11113"/>
              </a:xfrm>
              <a:custGeom>
                <a:avLst/>
                <a:gdLst>
                  <a:gd name="T0" fmla="*/ 2 w 91"/>
                  <a:gd name="T1" fmla="*/ 0 h 7"/>
                  <a:gd name="T2" fmla="*/ 0 w 91"/>
                  <a:gd name="T3" fmla="*/ 7 h 7"/>
                  <a:gd name="T4" fmla="*/ 91 w 91"/>
                  <a:gd name="T5" fmla="*/ 7 h 7"/>
                  <a:gd name="T6" fmla="*/ 89 w 91"/>
                  <a:gd name="T7" fmla="*/ 0 h 7"/>
                  <a:gd name="T8" fmla="*/ 2 w 91"/>
                  <a:gd name="T9" fmla="*/ 0 h 7"/>
                </a:gdLst>
                <a:ahLst/>
                <a:cxnLst>
                  <a:cxn ang="0">
                    <a:pos x="T0" y="T1"/>
                  </a:cxn>
                  <a:cxn ang="0">
                    <a:pos x="T2" y="T3"/>
                  </a:cxn>
                  <a:cxn ang="0">
                    <a:pos x="T4" y="T5"/>
                  </a:cxn>
                  <a:cxn ang="0">
                    <a:pos x="T6" y="T7"/>
                  </a:cxn>
                  <a:cxn ang="0">
                    <a:pos x="T8" y="T9"/>
                  </a:cxn>
                </a:cxnLst>
                <a:rect l="0" t="0" r="r" b="b"/>
                <a:pathLst>
                  <a:path w="91" h="7">
                    <a:moveTo>
                      <a:pt x="2" y="0"/>
                    </a:moveTo>
                    <a:lnTo>
                      <a:pt x="0" y="7"/>
                    </a:lnTo>
                    <a:lnTo>
                      <a:pt x="91" y="7"/>
                    </a:lnTo>
                    <a:lnTo>
                      <a:pt x="8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grpSp>
        <p:nvGrpSpPr>
          <p:cNvPr id="14" name="组合 13"/>
          <p:cNvGrpSpPr/>
          <p:nvPr/>
        </p:nvGrpSpPr>
        <p:grpSpPr>
          <a:xfrm>
            <a:off x="3285781" y="3861190"/>
            <a:ext cx="1083655" cy="1083655"/>
            <a:chOff x="3115244" y="3661181"/>
            <a:chExt cx="1027522" cy="1027522"/>
          </a:xfrm>
          <a:effectLst>
            <a:outerShdw blurRad="419100" dist="419100" dir="5400000" algn="ctr" rotWithShape="0">
              <a:srgbClr val="000000">
                <a:alpha val="43137"/>
              </a:srgbClr>
            </a:outerShdw>
          </a:effectLst>
        </p:grpSpPr>
        <p:sp>
          <p:nvSpPr>
            <p:cNvPr id="15" name="矩形 14"/>
            <p:cNvSpPr/>
            <p:nvPr/>
          </p:nvSpPr>
          <p:spPr>
            <a:xfrm>
              <a:off x="3115244" y="3661181"/>
              <a:ext cx="1027522" cy="10275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sp>
          <p:nvSpPr>
            <p:cNvPr id="16" name="Freeform 9"/>
            <p:cNvSpPr>
              <a:spLocks noEditPoints="1"/>
            </p:cNvSpPr>
            <p:nvPr/>
          </p:nvSpPr>
          <p:spPr bwMode="auto">
            <a:xfrm>
              <a:off x="3397091" y="3968638"/>
              <a:ext cx="463828" cy="412608"/>
            </a:xfrm>
            <a:custGeom>
              <a:avLst/>
              <a:gdLst>
                <a:gd name="T0" fmla="*/ 138 w 163"/>
                <a:gd name="T1" fmla="*/ 0 h 145"/>
                <a:gd name="T2" fmla="*/ 24 w 163"/>
                <a:gd name="T3" fmla="*/ 0 h 145"/>
                <a:gd name="T4" fmla="*/ 0 w 163"/>
                <a:gd name="T5" fmla="*/ 65 h 145"/>
                <a:gd name="T6" fmla="*/ 0 w 163"/>
                <a:gd name="T7" fmla="*/ 145 h 145"/>
                <a:gd name="T8" fmla="*/ 163 w 163"/>
                <a:gd name="T9" fmla="*/ 145 h 145"/>
                <a:gd name="T10" fmla="*/ 163 w 163"/>
                <a:gd name="T11" fmla="*/ 65 h 145"/>
                <a:gd name="T12" fmla="*/ 138 w 163"/>
                <a:gd name="T13" fmla="*/ 0 h 145"/>
                <a:gd name="T14" fmla="*/ 21 w 163"/>
                <a:gd name="T15" fmla="*/ 59 h 145"/>
                <a:gd name="T16" fmla="*/ 37 w 163"/>
                <a:gd name="T17" fmla="*/ 11 h 145"/>
                <a:gd name="T18" fmla="*/ 126 w 163"/>
                <a:gd name="T19" fmla="*/ 11 h 145"/>
                <a:gd name="T20" fmla="*/ 142 w 163"/>
                <a:gd name="T21" fmla="*/ 59 h 145"/>
                <a:gd name="T22" fmla="*/ 21 w 163"/>
                <a:gd name="T23" fmla="*/ 5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nvGrpSpPr>
          <p:cNvPr id="17" name="组合 16"/>
          <p:cNvGrpSpPr/>
          <p:nvPr/>
        </p:nvGrpSpPr>
        <p:grpSpPr>
          <a:xfrm>
            <a:off x="10581726" y="3861190"/>
            <a:ext cx="1083655" cy="1083655"/>
            <a:chOff x="10033260" y="3661181"/>
            <a:chExt cx="1027522" cy="1027522"/>
          </a:xfrm>
          <a:effectLst>
            <a:outerShdw blurRad="419100" dist="419100" dir="5400000" algn="ctr" rotWithShape="0">
              <a:srgbClr val="000000">
                <a:alpha val="43137"/>
              </a:srgbClr>
            </a:outerShdw>
          </a:effectLst>
        </p:grpSpPr>
        <p:sp>
          <p:nvSpPr>
            <p:cNvPr id="18" name="矩形 17"/>
            <p:cNvSpPr/>
            <p:nvPr/>
          </p:nvSpPr>
          <p:spPr>
            <a:xfrm>
              <a:off x="10033260" y="3661181"/>
              <a:ext cx="1027522" cy="10275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sp>
          <p:nvSpPr>
            <p:cNvPr id="19" name="Freeform 24"/>
            <p:cNvSpPr/>
            <p:nvPr/>
          </p:nvSpPr>
          <p:spPr bwMode="auto">
            <a:xfrm>
              <a:off x="10315107" y="3976823"/>
              <a:ext cx="463828" cy="404070"/>
            </a:xfrm>
            <a:custGeom>
              <a:avLst/>
              <a:gdLst>
                <a:gd name="T0" fmla="*/ 251 w 288"/>
                <a:gd name="T1" fmla="*/ 175 h 250"/>
                <a:gd name="T2" fmla="*/ 251 w 288"/>
                <a:gd name="T3" fmla="*/ 60 h 250"/>
                <a:gd name="T4" fmla="*/ 191 w 288"/>
                <a:gd name="T5" fmla="*/ 0 h 250"/>
                <a:gd name="T6" fmla="*/ 190 w 288"/>
                <a:gd name="T7" fmla="*/ 0 h 250"/>
                <a:gd name="T8" fmla="*/ 189 w 288"/>
                <a:gd name="T9" fmla="*/ 0 h 250"/>
                <a:gd name="T10" fmla="*/ 129 w 288"/>
                <a:gd name="T11" fmla="*/ 60 h 250"/>
                <a:gd name="T12" fmla="*/ 129 w 288"/>
                <a:gd name="T13" fmla="*/ 190 h 250"/>
                <a:gd name="T14" fmla="*/ 99 w 288"/>
                <a:gd name="T15" fmla="*/ 220 h 250"/>
                <a:gd name="T16" fmla="*/ 98 w 288"/>
                <a:gd name="T17" fmla="*/ 220 h 250"/>
                <a:gd name="T18" fmla="*/ 97 w 288"/>
                <a:gd name="T19" fmla="*/ 220 h 250"/>
                <a:gd name="T20" fmla="*/ 67 w 288"/>
                <a:gd name="T21" fmla="*/ 190 h 250"/>
                <a:gd name="T22" fmla="*/ 67 w 288"/>
                <a:gd name="T23" fmla="*/ 75 h 250"/>
                <a:gd name="T24" fmla="*/ 105 w 288"/>
                <a:gd name="T25" fmla="*/ 75 h 250"/>
                <a:gd name="T26" fmla="*/ 52 w 288"/>
                <a:gd name="T27" fmla="*/ 19 h 250"/>
                <a:gd name="T28" fmla="*/ 0 w 288"/>
                <a:gd name="T29" fmla="*/ 75 h 250"/>
                <a:gd name="T30" fmla="*/ 37 w 288"/>
                <a:gd name="T31" fmla="*/ 75 h 250"/>
                <a:gd name="T32" fmla="*/ 37 w 288"/>
                <a:gd name="T33" fmla="*/ 190 h 250"/>
                <a:gd name="T34" fmla="*/ 97 w 288"/>
                <a:gd name="T35" fmla="*/ 250 h 250"/>
                <a:gd name="T36" fmla="*/ 98 w 288"/>
                <a:gd name="T37" fmla="*/ 250 h 250"/>
                <a:gd name="T38" fmla="*/ 99 w 288"/>
                <a:gd name="T39" fmla="*/ 250 h 250"/>
                <a:gd name="T40" fmla="*/ 159 w 288"/>
                <a:gd name="T41" fmla="*/ 190 h 250"/>
                <a:gd name="T42" fmla="*/ 159 w 288"/>
                <a:gd name="T43" fmla="*/ 60 h 250"/>
                <a:gd name="T44" fmla="*/ 189 w 288"/>
                <a:gd name="T45" fmla="*/ 30 h 250"/>
                <a:gd name="T46" fmla="*/ 190 w 288"/>
                <a:gd name="T47" fmla="*/ 30 h 250"/>
                <a:gd name="T48" fmla="*/ 191 w 288"/>
                <a:gd name="T49" fmla="*/ 30 h 250"/>
                <a:gd name="T50" fmla="*/ 221 w 288"/>
                <a:gd name="T51" fmla="*/ 60 h 250"/>
                <a:gd name="T52" fmla="*/ 221 w 288"/>
                <a:gd name="T53" fmla="*/ 175 h 250"/>
                <a:gd name="T54" fmla="*/ 184 w 288"/>
                <a:gd name="T55" fmla="*/ 175 h 250"/>
                <a:gd name="T56" fmla="*/ 236 w 288"/>
                <a:gd name="T57" fmla="*/ 231 h 250"/>
                <a:gd name="T58" fmla="*/ 288 w 288"/>
                <a:gd name="T59" fmla="*/ 175 h 250"/>
                <a:gd name="T60" fmla="*/ 251 w 288"/>
                <a:gd name="T61" fmla="*/ 17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0">
                  <a:moveTo>
                    <a:pt x="251" y="175"/>
                  </a:moveTo>
                  <a:cubicBezTo>
                    <a:pt x="251" y="60"/>
                    <a:pt x="251" y="60"/>
                    <a:pt x="251" y="60"/>
                  </a:cubicBezTo>
                  <a:cubicBezTo>
                    <a:pt x="251" y="27"/>
                    <a:pt x="224" y="0"/>
                    <a:pt x="191" y="0"/>
                  </a:cubicBezTo>
                  <a:cubicBezTo>
                    <a:pt x="191" y="0"/>
                    <a:pt x="190" y="0"/>
                    <a:pt x="190" y="0"/>
                  </a:cubicBezTo>
                  <a:cubicBezTo>
                    <a:pt x="190" y="0"/>
                    <a:pt x="189" y="0"/>
                    <a:pt x="189" y="0"/>
                  </a:cubicBezTo>
                  <a:cubicBezTo>
                    <a:pt x="156" y="0"/>
                    <a:pt x="129" y="27"/>
                    <a:pt x="129" y="60"/>
                  </a:cubicBezTo>
                  <a:cubicBezTo>
                    <a:pt x="129" y="190"/>
                    <a:pt x="129" y="190"/>
                    <a:pt x="129" y="190"/>
                  </a:cubicBezTo>
                  <a:cubicBezTo>
                    <a:pt x="129" y="206"/>
                    <a:pt x="116" y="220"/>
                    <a:pt x="99" y="220"/>
                  </a:cubicBezTo>
                  <a:cubicBezTo>
                    <a:pt x="99" y="220"/>
                    <a:pt x="98" y="220"/>
                    <a:pt x="98" y="220"/>
                  </a:cubicBezTo>
                  <a:cubicBezTo>
                    <a:pt x="98" y="220"/>
                    <a:pt x="97" y="220"/>
                    <a:pt x="97" y="220"/>
                  </a:cubicBezTo>
                  <a:cubicBezTo>
                    <a:pt x="81" y="220"/>
                    <a:pt x="67" y="206"/>
                    <a:pt x="67" y="190"/>
                  </a:cubicBezTo>
                  <a:cubicBezTo>
                    <a:pt x="67" y="75"/>
                    <a:pt x="67" y="75"/>
                    <a:pt x="67" y="75"/>
                  </a:cubicBezTo>
                  <a:cubicBezTo>
                    <a:pt x="105" y="75"/>
                    <a:pt x="105" y="75"/>
                    <a:pt x="105" y="75"/>
                  </a:cubicBezTo>
                  <a:cubicBezTo>
                    <a:pt x="52" y="19"/>
                    <a:pt x="52" y="19"/>
                    <a:pt x="52" y="19"/>
                  </a:cubicBezTo>
                  <a:cubicBezTo>
                    <a:pt x="0" y="75"/>
                    <a:pt x="0" y="75"/>
                    <a:pt x="0" y="75"/>
                  </a:cubicBezTo>
                  <a:cubicBezTo>
                    <a:pt x="37" y="75"/>
                    <a:pt x="37" y="75"/>
                    <a:pt x="37" y="75"/>
                  </a:cubicBezTo>
                  <a:cubicBezTo>
                    <a:pt x="37" y="190"/>
                    <a:pt x="37" y="190"/>
                    <a:pt x="37" y="190"/>
                  </a:cubicBezTo>
                  <a:cubicBezTo>
                    <a:pt x="37" y="223"/>
                    <a:pt x="64" y="250"/>
                    <a:pt x="97" y="250"/>
                  </a:cubicBezTo>
                  <a:cubicBezTo>
                    <a:pt x="98" y="250"/>
                    <a:pt x="98" y="250"/>
                    <a:pt x="98" y="250"/>
                  </a:cubicBezTo>
                  <a:cubicBezTo>
                    <a:pt x="99" y="250"/>
                    <a:pt x="99" y="250"/>
                    <a:pt x="99" y="250"/>
                  </a:cubicBezTo>
                  <a:cubicBezTo>
                    <a:pt x="132" y="250"/>
                    <a:pt x="159" y="223"/>
                    <a:pt x="159" y="190"/>
                  </a:cubicBezTo>
                  <a:cubicBezTo>
                    <a:pt x="159" y="60"/>
                    <a:pt x="159" y="60"/>
                    <a:pt x="159" y="60"/>
                  </a:cubicBezTo>
                  <a:cubicBezTo>
                    <a:pt x="159" y="44"/>
                    <a:pt x="172" y="30"/>
                    <a:pt x="189" y="30"/>
                  </a:cubicBezTo>
                  <a:cubicBezTo>
                    <a:pt x="189" y="30"/>
                    <a:pt x="190" y="30"/>
                    <a:pt x="190" y="30"/>
                  </a:cubicBezTo>
                  <a:cubicBezTo>
                    <a:pt x="190" y="30"/>
                    <a:pt x="191" y="30"/>
                    <a:pt x="191" y="30"/>
                  </a:cubicBezTo>
                  <a:cubicBezTo>
                    <a:pt x="208" y="30"/>
                    <a:pt x="221" y="44"/>
                    <a:pt x="221" y="60"/>
                  </a:cubicBezTo>
                  <a:cubicBezTo>
                    <a:pt x="221" y="175"/>
                    <a:pt x="221" y="175"/>
                    <a:pt x="221" y="175"/>
                  </a:cubicBezTo>
                  <a:cubicBezTo>
                    <a:pt x="184" y="175"/>
                    <a:pt x="184" y="175"/>
                    <a:pt x="184" y="175"/>
                  </a:cubicBezTo>
                  <a:cubicBezTo>
                    <a:pt x="236" y="231"/>
                    <a:pt x="236" y="231"/>
                    <a:pt x="236" y="231"/>
                  </a:cubicBezTo>
                  <a:cubicBezTo>
                    <a:pt x="288" y="175"/>
                    <a:pt x="288" y="175"/>
                    <a:pt x="288" y="175"/>
                  </a:cubicBezTo>
                  <a:lnTo>
                    <a:pt x="251" y="175"/>
                  </a:ln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nvGrpSpPr>
          <p:cNvPr id="20" name="组合 19"/>
          <p:cNvGrpSpPr/>
          <p:nvPr/>
        </p:nvGrpSpPr>
        <p:grpSpPr>
          <a:xfrm>
            <a:off x="5109768" y="3861190"/>
            <a:ext cx="1083655" cy="1083655"/>
            <a:chOff x="4844748" y="3661181"/>
            <a:chExt cx="1027522" cy="1027522"/>
          </a:xfrm>
          <a:effectLst>
            <a:outerShdw blurRad="419100" dist="419100" dir="5400000" algn="ctr" rotWithShape="0">
              <a:srgbClr val="000000">
                <a:alpha val="43137"/>
              </a:srgbClr>
            </a:outerShdw>
          </a:effectLst>
        </p:grpSpPr>
        <p:sp>
          <p:nvSpPr>
            <p:cNvPr id="21" name="矩形 20"/>
            <p:cNvSpPr/>
            <p:nvPr/>
          </p:nvSpPr>
          <p:spPr>
            <a:xfrm>
              <a:off x="4844748" y="3661181"/>
              <a:ext cx="1027522" cy="102752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sp>
          <p:nvSpPr>
            <p:cNvPr id="22" name="Freeform 196"/>
            <p:cNvSpPr>
              <a:spLocks noEditPoints="1"/>
            </p:cNvSpPr>
            <p:nvPr/>
          </p:nvSpPr>
          <p:spPr bwMode="auto">
            <a:xfrm>
              <a:off x="5125172" y="3992825"/>
              <a:ext cx="466673" cy="364233"/>
            </a:xfrm>
            <a:custGeom>
              <a:avLst/>
              <a:gdLst>
                <a:gd name="T0" fmla="*/ 82 w 164"/>
                <a:gd name="T1" fmla="*/ 0 h 128"/>
                <a:gd name="T2" fmla="*/ 0 w 164"/>
                <a:gd name="T3" fmla="*/ 22 h 128"/>
                <a:gd name="T4" fmla="*/ 0 w 164"/>
                <a:gd name="T5" fmla="*/ 22 h 128"/>
                <a:gd name="T6" fmla="*/ 0 w 164"/>
                <a:gd name="T7" fmla="*/ 107 h 128"/>
                <a:gd name="T8" fmla="*/ 76 w 164"/>
                <a:gd name="T9" fmla="*/ 128 h 128"/>
                <a:gd name="T10" fmla="*/ 76 w 164"/>
                <a:gd name="T11" fmla="*/ 43 h 128"/>
                <a:gd name="T12" fmla="*/ 22 w 164"/>
                <a:gd name="T13" fmla="*/ 28 h 128"/>
                <a:gd name="T14" fmla="*/ 82 w 164"/>
                <a:gd name="T15" fmla="*/ 12 h 128"/>
                <a:gd name="T16" fmla="*/ 141 w 164"/>
                <a:gd name="T17" fmla="*/ 28 h 128"/>
                <a:gd name="T18" fmla="*/ 141 w 164"/>
                <a:gd name="T19" fmla="*/ 28 h 128"/>
                <a:gd name="T20" fmla="*/ 88 w 164"/>
                <a:gd name="T21" fmla="*/ 43 h 128"/>
                <a:gd name="T22" fmla="*/ 88 w 164"/>
                <a:gd name="T23" fmla="*/ 128 h 128"/>
                <a:gd name="T24" fmla="*/ 164 w 164"/>
                <a:gd name="T25" fmla="*/ 107 h 128"/>
                <a:gd name="T26" fmla="*/ 164 w 164"/>
                <a:gd name="T27" fmla="*/ 22 h 128"/>
                <a:gd name="T28" fmla="*/ 82 w 164"/>
                <a:gd name="T29" fmla="*/ 0 h 128"/>
                <a:gd name="T30" fmla="*/ 143 w 164"/>
                <a:gd name="T31" fmla="*/ 62 h 128"/>
                <a:gd name="T32" fmla="*/ 110 w 164"/>
                <a:gd name="T33" fmla="*/ 71 h 128"/>
                <a:gd name="T34" fmla="*/ 110 w 164"/>
                <a:gd name="T35" fmla="*/ 55 h 128"/>
                <a:gd name="T36" fmla="*/ 143 w 164"/>
                <a:gd name="T37" fmla="*/ 46 h 128"/>
                <a:gd name="T38" fmla="*/ 143 w 164"/>
                <a:gd name="T39"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nvGrpSpPr>
          <p:cNvPr id="23" name="组合 22"/>
          <p:cNvGrpSpPr/>
          <p:nvPr/>
        </p:nvGrpSpPr>
        <p:grpSpPr>
          <a:xfrm>
            <a:off x="6933754" y="3861190"/>
            <a:ext cx="1083655" cy="1083655"/>
            <a:chOff x="6574252" y="3661181"/>
            <a:chExt cx="1027522" cy="1027522"/>
          </a:xfrm>
          <a:effectLst>
            <a:outerShdw blurRad="419100" dist="419100" dir="5400000" algn="ctr" rotWithShape="0">
              <a:srgbClr val="000000">
                <a:alpha val="43137"/>
              </a:srgbClr>
            </a:outerShdw>
          </a:effectLst>
        </p:grpSpPr>
        <p:sp>
          <p:nvSpPr>
            <p:cNvPr id="24" name="矩形 23"/>
            <p:cNvSpPr/>
            <p:nvPr/>
          </p:nvSpPr>
          <p:spPr>
            <a:xfrm>
              <a:off x="6574252" y="3661181"/>
              <a:ext cx="1027522" cy="10275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grpSp>
          <p:nvGrpSpPr>
            <p:cNvPr id="25" name="组合 24"/>
            <p:cNvGrpSpPr/>
            <p:nvPr/>
          </p:nvGrpSpPr>
          <p:grpSpPr>
            <a:xfrm>
              <a:off x="6900294" y="3944449"/>
              <a:ext cx="347159" cy="460983"/>
              <a:chOff x="2405063" y="1482726"/>
              <a:chExt cx="193675" cy="257176"/>
            </a:xfrm>
            <a:solidFill>
              <a:schemeClr val="bg1"/>
            </a:solidFill>
          </p:grpSpPr>
          <p:sp>
            <p:nvSpPr>
              <p:cNvPr id="26" name="Freeform 197"/>
              <p:cNvSpPr/>
              <p:nvPr/>
            </p:nvSpPr>
            <p:spPr bwMode="auto">
              <a:xfrm>
                <a:off x="2405063" y="1598614"/>
                <a:ext cx="90488" cy="141288"/>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27" name="Freeform 198"/>
              <p:cNvSpPr>
                <a:spLocks noEditPoints="1"/>
              </p:cNvSpPr>
              <p:nvPr/>
            </p:nvSpPr>
            <p:spPr bwMode="auto">
              <a:xfrm>
                <a:off x="2509838" y="1598614"/>
                <a:ext cx="88900" cy="141288"/>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28" name="Freeform 199"/>
              <p:cNvSpPr/>
              <p:nvPr/>
            </p:nvSpPr>
            <p:spPr bwMode="auto">
              <a:xfrm>
                <a:off x="2441576" y="1482726"/>
                <a:ext cx="122238" cy="138113"/>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grpSp>
        <p:nvGrpSpPr>
          <p:cNvPr id="29" name="组合 28"/>
          <p:cNvGrpSpPr/>
          <p:nvPr/>
        </p:nvGrpSpPr>
        <p:grpSpPr>
          <a:xfrm>
            <a:off x="8757740" y="3861190"/>
            <a:ext cx="1083655" cy="1083655"/>
            <a:chOff x="8303756" y="3661181"/>
            <a:chExt cx="1027522" cy="1027522"/>
          </a:xfrm>
          <a:effectLst>
            <a:outerShdw blurRad="419100" dist="419100" dir="5400000" algn="ctr" rotWithShape="0">
              <a:srgbClr val="000000">
                <a:alpha val="43137"/>
              </a:srgbClr>
            </a:outerShdw>
          </a:effectLst>
        </p:grpSpPr>
        <p:sp>
          <p:nvSpPr>
            <p:cNvPr id="30" name="矩形 29"/>
            <p:cNvSpPr/>
            <p:nvPr/>
          </p:nvSpPr>
          <p:spPr>
            <a:xfrm>
              <a:off x="8303756" y="3661181"/>
              <a:ext cx="1027522" cy="102752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sp>
          <p:nvSpPr>
            <p:cNvPr id="31" name="Freeform 352"/>
            <p:cNvSpPr>
              <a:spLocks noEditPoints="1"/>
            </p:cNvSpPr>
            <p:nvPr/>
          </p:nvSpPr>
          <p:spPr bwMode="auto">
            <a:xfrm>
              <a:off x="8585603" y="3976823"/>
              <a:ext cx="463828" cy="466673"/>
            </a:xfrm>
            <a:custGeom>
              <a:avLst/>
              <a:gdLst>
                <a:gd name="T0" fmla="*/ 81 w 163"/>
                <a:gd name="T1" fmla="*/ 0 h 164"/>
                <a:gd name="T2" fmla="*/ 0 w 163"/>
                <a:gd name="T3" fmla="*/ 23 h 164"/>
                <a:gd name="T4" fmla="*/ 0 w 163"/>
                <a:gd name="T5" fmla="*/ 23 h 164"/>
                <a:gd name="T6" fmla="*/ 0 w 163"/>
                <a:gd name="T7" fmla="*/ 142 h 164"/>
                <a:gd name="T8" fmla="*/ 81 w 163"/>
                <a:gd name="T9" fmla="*/ 164 h 164"/>
                <a:gd name="T10" fmla="*/ 163 w 163"/>
                <a:gd name="T11" fmla="*/ 142 h 164"/>
                <a:gd name="T12" fmla="*/ 163 w 163"/>
                <a:gd name="T13" fmla="*/ 23 h 164"/>
                <a:gd name="T14" fmla="*/ 81 w 163"/>
                <a:gd name="T15" fmla="*/ 0 h 164"/>
                <a:gd name="T16" fmla="*/ 74 w 163"/>
                <a:gd name="T17" fmla="*/ 148 h 164"/>
                <a:gd name="T18" fmla="*/ 13 w 163"/>
                <a:gd name="T19" fmla="*/ 131 h 164"/>
                <a:gd name="T20" fmla="*/ 13 w 163"/>
                <a:gd name="T21" fmla="*/ 43 h 164"/>
                <a:gd name="T22" fmla="*/ 74 w 163"/>
                <a:gd name="T23" fmla="*/ 60 h 164"/>
                <a:gd name="T24" fmla="*/ 74 w 163"/>
                <a:gd name="T25" fmla="*/ 148 h 164"/>
                <a:gd name="T26" fmla="*/ 81 w 163"/>
                <a:gd name="T27" fmla="*/ 48 h 164"/>
                <a:gd name="T28" fmla="*/ 22 w 163"/>
                <a:gd name="T29" fmla="*/ 32 h 164"/>
                <a:gd name="T30" fmla="*/ 81 w 163"/>
                <a:gd name="T31" fmla="*/ 15 h 164"/>
                <a:gd name="T32" fmla="*/ 141 w 163"/>
                <a:gd name="T33" fmla="*/ 32 h 164"/>
                <a:gd name="T34" fmla="*/ 81 w 163"/>
                <a:gd name="T35" fmla="*/ 48 h 164"/>
                <a:gd name="T36" fmla="*/ 149 w 163"/>
                <a:gd name="T37" fmla="*/ 131 h 164"/>
                <a:gd name="T38" fmla="*/ 88 w 163"/>
                <a:gd name="T39" fmla="*/ 148 h 164"/>
                <a:gd name="T40" fmla="*/ 88 w 163"/>
                <a:gd name="T41" fmla="*/ 60 h 164"/>
                <a:gd name="T42" fmla="*/ 149 w 163"/>
                <a:gd name="T43" fmla="*/ 43 h 164"/>
                <a:gd name="T44" fmla="*/ 149 w 163"/>
                <a:gd name="T45"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64">
                  <a:moveTo>
                    <a:pt x="81" y="0"/>
                  </a:moveTo>
                  <a:lnTo>
                    <a:pt x="0" y="23"/>
                  </a:lnTo>
                  <a:lnTo>
                    <a:pt x="0" y="23"/>
                  </a:lnTo>
                  <a:lnTo>
                    <a:pt x="0" y="142"/>
                  </a:lnTo>
                  <a:lnTo>
                    <a:pt x="81" y="164"/>
                  </a:lnTo>
                  <a:lnTo>
                    <a:pt x="163" y="142"/>
                  </a:lnTo>
                  <a:lnTo>
                    <a:pt x="163" y="23"/>
                  </a:lnTo>
                  <a:lnTo>
                    <a:pt x="81" y="0"/>
                  </a:lnTo>
                  <a:close/>
                  <a:moveTo>
                    <a:pt x="74" y="148"/>
                  </a:moveTo>
                  <a:lnTo>
                    <a:pt x="13" y="131"/>
                  </a:lnTo>
                  <a:lnTo>
                    <a:pt x="13" y="43"/>
                  </a:lnTo>
                  <a:lnTo>
                    <a:pt x="74" y="60"/>
                  </a:lnTo>
                  <a:lnTo>
                    <a:pt x="74" y="148"/>
                  </a:lnTo>
                  <a:close/>
                  <a:moveTo>
                    <a:pt x="81" y="48"/>
                  </a:moveTo>
                  <a:lnTo>
                    <a:pt x="22" y="32"/>
                  </a:lnTo>
                  <a:lnTo>
                    <a:pt x="81" y="15"/>
                  </a:lnTo>
                  <a:lnTo>
                    <a:pt x="141" y="32"/>
                  </a:lnTo>
                  <a:lnTo>
                    <a:pt x="81" y="48"/>
                  </a:lnTo>
                  <a:close/>
                  <a:moveTo>
                    <a:pt x="149" y="131"/>
                  </a:moveTo>
                  <a:lnTo>
                    <a:pt x="88" y="148"/>
                  </a:lnTo>
                  <a:lnTo>
                    <a:pt x="88" y="60"/>
                  </a:lnTo>
                  <a:lnTo>
                    <a:pt x="149" y="43"/>
                  </a:lnTo>
                  <a:lnTo>
                    <a:pt x="149" y="131"/>
                  </a:ln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sp>
        <p:nvSpPr>
          <p:cNvPr id="32" name="矩形 31"/>
          <p:cNvSpPr/>
          <p:nvPr/>
        </p:nvSpPr>
        <p:spPr>
          <a:xfrm>
            <a:off x="1645684" y="5462663"/>
            <a:ext cx="9612661" cy="871264"/>
          </a:xfrm>
          <a:prstGeom prst="rect">
            <a:avLst/>
          </a:prstGeom>
        </p:spPr>
        <p:txBody>
          <a:bodyPr wrap="square">
            <a:spAutoFit/>
          </a:bodyPr>
          <a:lstStyle/>
          <a:p>
            <a:pPr defTabSz="963930" fontAlgn="auto">
              <a:lnSpc>
                <a:spcPct val="150000"/>
              </a:lnSpc>
              <a:spcBef>
                <a:spcPts val="0"/>
              </a:spcBef>
              <a:spcAft>
                <a:spcPts val="0"/>
              </a:spcAft>
              <a:defRPr/>
            </a:pPr>
            <a:r>
              <a:rPr lang="zh-CN" altLang="en-US" sz="1685" dirty="0">
                <a:solidFill>
                  <a:schemeClr val="tx1">
                    <a:lumMod val="50000"/>
                    <a:lumOff val="50000"/>
                  </a:schemeClr>
                </a:solidFill>
                <a:cs typeface="+mn-ea"/>
                <a:sym typeface="+mn-lt"/>
              </a:rPr>
              <a:t>单击此处添加您的文字内容。本模板的所有素材和逻辑图表，均可自由编辑替换和移动。。单击此处添加您的文字内容。本模板的所有素材和逻辑图表，均可自由编辑替换和移动。</a:t>
            </a:r>
            <a:endParaRPr lang="en-US" altLang="zh-CN" sz="1685" dirty="0">
              <a:solidFill>
                <a:schemeClr val="tx1">
                  <a:lumMod val="50000"/>
                  <a:lumOff val="50000"/>
                </a:schemeClr>
              </a:solidFill>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pic>
        <p:nvPicPr>
          <p:cNvPr id="4" name="图片 3" descr="大连海事大学"/>
          <p:cNvPicPr>
            <a:picLocks noChangeAspect="1"/>
          </p:cNvPicPr>
          <p:nvPr/>
        </p:nvPicPr>
        <p:blipFill>
          <a:blip r:embed="rId6"/>
          <a:stretch>
            <a:fillRect/>
          </a:stretch>
        </p:blipFill>
        <p:spPr>
          <a:xfrm>
            <a:off x="308610" y="232410"/>
            <a:ext cx="913130" cy="89789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53"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42" presetClass="path" presetSubtype="0" accel="50000" decel="50000" fill="hold" nodeType="withEffect">
                                  <p:stCondLst>
                                    <p:cond delay="0"/>
                                  </p:stCondLst>
                                  <p:childTnLst>
                                    <p:animMotion origin="layout" path="M -2.77778E-6 0.12623 L -2.77778E-6 7.40741E-7 " pathEditMode="relative" rAng="0" ptsTypes="AA">
                                      <p:cBhvr>
                                        <p:cTn id="20" dur="500" fill="hold"/>
                                        <p:tgtEl>
                                          <p:spTgt spid="7"/>
                                        </p:tgtEl>
                                        <p:attrNameLst>
                                          <p:attrName>ppt_x</p:attrName>
                                          <p:attrName>ppt_y</p:attrName>
                                        </p:attrNameLst>
                                      </p:cBhvr>
                                      <p:rCtr x="0" y="-6327"/>
                                    </p:animMotion>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42" presetClass="path" presetSubtype="0" accel="50000" decel="50000" fill="hold" nodeType="withEffect">
                                  <p:stCondLst>
                                    <p:cond delay="0"/>
                                  </p:stCondLst>
                                  <p:childTnLst>
                                    <p:animMotion origin="layout" path="M -2.77778E-6 0.12623 L -2.77778E-6 7.40741E-7 " pathEditMode="relative" rAng="0" ptsTypes="AA">
                                      <p:cBhvr>
                                        <p:cTn id="30" dur="500" fill="hold"/>
                                        <p:tgtEl>
                                          <p:spTgt spid="14"/>
                                        </p:tgtEl>
                                        <p:attrNameLst>
                                          <p:attrName>ppt_x</p:attrName>
                                          <p:attrName>ppt_y</p:attrName>
                                        </p:attrNameLst>
                                      </p:cBhvr>
                                      <p:rCtr x="0" y="-6327"/>
                                    </p:animMotion>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childTnLst>
                                </p:cTn>
                              </p:par>
                              <p:par>
                                <p:cTn id="34" presetID="53" presetClass="entr" presetSubtype="16"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42" presetClass="path" presetSubtype="0" accel="50000" decel="50000" fill="hold" nodeType="withEffect">
                                  <p:stCondLst>
                                    <p:cond delay="0"/>
                                  </p:stCondLst>
                                  <p:childTnLst>
                                    <p:animMotion origin="layout" path="M -2.77778E-6 0.12623 L -2.77778E-6 7.40741E-7 " pathEditMode="relative" rAng="0" ptsTypes="AA">
                                      <p:cBhvr>
                                        <p:cTn id="40" dur="500" fill="hold"/>
                                        <p:tgtEl>
                                          <p:spTgt spid="20"/>
                                        </p:tgtEl>
                                        <p:attrNameLst>
                                          <p:attrName>ppt_x</p:attrName>
                                          <p:attrName>ppt_y</p:attrName>
                                        </p:attrNameLst>
                                      </p:cBhvr>
                                      <p:rCtr x="0" y="-6327"/>
                                    </p:animMotion>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childTnLst>
                                </p:cTn>
                              </p:par>
                              <p:par>
                                <p:cTn id="44" presetID="53" presetClass="entr" presetSubtype="16"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42" presetClass="path" presetSubtype="0" accel="50000" decel="50000" fill="hold" nodeType="withEffect">
                                  <p:stCondLst>
                                    <p:cond delay="0"/>
                                  </p:stCondLst>
                                  <p:childTnLst>
                                    <p:animMotion origin="layout" path="M -2.77778E-6 0.12623 L -2.77778E-6 7.40741E-7 " pathEditMode="relative" rAng="0" ptsTypes="AA">
                                      <p:cBhvr>
                                        <p:cTn id="50" dur="500" fill="hold"/>
                                        <p:tgtEl>
                                          <p:spTgt spid="23"/>
                                        </p:tgtEl>
                                        <p:attrNameLst>
                                          <p:attrName>ppt_x</p:attrName>
                                          <p:attrName>ppt_y</p:attrName>
                                        </p:attrNameLst>
                                      </p:cBhvr>
                                      <p:rCtr x="0" y="-6327"/>
                                    </p:animMotion>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childTnLst>
                                </p:cTn>
                              </p:par>
                              <p:par>
                                <p:cTn id="54" presetID="53" presetClass="entr" presetSubtype="16"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animEffect transition="in" filter="fade">
                                      <p:cBhvr>
                                        <p:cTn id="58" dur="500"/>
                                        <p:tgtEl>
                                          <p:spTgt spid="29"/>
                                        </p:tgtEl>
                                      </p:cBhvr>
                                    </p:animEffect>
                                  </p:childTnLst>
                                </p:cTn>
                              </p:par>
                              <p:par>
                                <p:cTn id="59" presetID="42" presetClass="path" presetSubtype="0" accel="50000" decel="50000" fill="hold" nodeType="withEffect">
                                  <p:stCondLst>
                                    <p:cond delay="0"/>
                                  </p:stCondLst>
                                  <p:childTnLst>
                                    <p:animMotion origin="layout" path="M -2.77778E-6 0.12623 L -2.77778E-6 7.40741E-7 " pathEditMode="relative" rAng="0" ptsTypes="AA">
                                      <p:cBhvr>
                                        <p:cTn id="60" dur="500" fill="hold"/>
                                        <p:tgtEl>
                                          <p:spTgt spid="29"/>
                                        </p:tgtEl>
                                        <p:attrNameLst>
                                          <p:attrName>ppt_x</p:attrName>
                                          <p:attrName>ppt_y</p:attrName>
                                        </p:attrNameLst>
                                      </p:cBhvr>
                                      <p:rCtr x="0" y="-6327"/>
                                    </p:animMotion>
                                  </p:childTnLst>
                                </p:cTn>
                              </p:par>
                              <p:par>
                                <p:cTn id="61" presetID="10"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childTnLst>
                                </p:cTn>
                              </p:par>
                              <p:par>
                                <p:cTn id="64" presetID="53" presetClass="entr" presetSubtype="16"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Effect transition="in" filter="fade">
                                      <p:cBhvr>
                                        <p:cTn id="68" dur="500"/>
                                        <p:tgtEl>
                                          <p:spTgt spid="17"/>
                                        </p:tgtEl>
                                      </p:cBhvr>
                                    </p:animEffect>
                                  </p:childTnLst>
                                </p:cTn>
                              </p:par>
                              <p:par>
                                <p:cTn id="69" presetID="42" presetClass="path" presetSubtype="0" accel="50000" decel="50000" fill="hold" nodeType="withEffect">
                                  <p:stCondLst>
                                    <p:cond delay="0"/>
                                  </p:stCondLst>
                                  <p:childTnLst>
                                    <p:animMotion origin="layout" path="M -2.77778E-6 0.12623 L -2.77778E-6 7.40741E-7 " pathEditMode="relative" rAng="0" ptsTypes="AA">
                                      <p:cBhvr>
                                        <p:cTn id="70" dur="500" fill="hold"/>
                                        <p:tgtEl>
                                          <p:spTgt spid="17"/>
                                        </p:tgtEl>
                                        <p:attrNameLst>
                                          <p:attrName>ppt_x</p:attrName>
                                          <p:attrName>ppt_y</p:attrName>
                                        </p:attrNameLst>
                                      </p:cBhvr>
                                      <p:rCtr x="0" y="-6327"/>
                                    </p:animMotion>
                                  </p:childTnLst>
                                </p:cTn>
                              </p:par>
                            </p:childTnLst>
                          </p:cTn>
                        </p:par>
                        <p:par>
                          <p:cTn id="71" fill="hold">
                            <p:stCondLst>
                              <p:cond delay="1500"/>
                            </p:stCondLst>
                            <p:childTnLst>
                              <p:par>
                                <p:cTn id="72" presetID="42"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anim calcmode="lin" valueType="num">
                                      <p:cBhvr>
                                        <p:cTn id="75" dur="500" fill="hold"/>
                                        <p:tgtEl>
                                          <p:spTgt spid="32"/>
                                        </p:tgtEl>
                                        <p:attrNameLst>
                                          <p:attrName>ppt_x</p:attrName>
                                        </p:attrNameLst>
                                      </p:cBhvr>
                                      <p:tavLst>
                                        <p:tav tm="0">
                                          <p:val>
                                            <p:strVal val="#ppt_x"/>
                                          </p:val>
                                        </p:tav>
                                        <p:tav tm="100000">
                                          <p:val>
                                            <p:strVal val="#ppt_x"/>
                                          </p:val>
                                        </p:tav>
                                      </p:tavLst>
                                    </p:anim>
                                    <p:anim calcmode="lin" valueType="num">
                                      <p:cBhvr>
                                        <p:cTn id="76"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981486" y="2211916"/>
            <a:ext cx="2127025" cy="1584176"/>
          </a:xfrm>
          <a:effectLst/>
        </p:spPr>
        <p:txBody>
          <a:bodyPr/>
          <a:lstStyle/>
          <a:p>
            <a:r>
              <a:rPr lang="en-US" altLang="zh-CN" dirty="0">
                <a:latin typeface="+mn-lt"/>
                <a:cs typeface="+mn-ea"/>
                <a:sym typeface="+mn-lt"/>
              </a:rPr>
              <a:t>02</a:t>
            </a:r>
            <a:endParaRPr lang="zh-CN" altLang="en-US" dirty="0">
              <a:latin typeface="+mn-lt"/>
              <a:cs typeface="+mn-ea"/>
              <a:sym typeface="+mn-lt"/>
            </a:endParaRPr>
          </a:p>
        </p:txBody>
      </p:sp>
      <p:sp>
        <p:nvSpPr>
          <p:cNvPr id="4" name="文本占位符 3"/>
          <p:cNvSpPr>
            <a:spLocks noGrp="1"/>
          </p:cNvSpPr>
          <p:nvPr>
            <p:ph type="body" sz="quarter" idx="12"/>
          </p:nvPr>
        </p:nvSpPr>
        <p:spPr>
          <a:effectLst/>
        </p:spPr>
        <p:txBody>
          <a:bodyPr/>
          <a:lstStyle/>
          <a:p>
            <a:r>
              <a:rPr lang="zh-CN" altLang="en-US" dirty="0">
                <a:latin typeface="+mn-lt"/>
                <a:cs typeface="+mn-ea"/>
                <a:sym typeface="+mn-lt"/>
              </a:rPr>
              <a:t>相关工作</a:t>
            </a:r>
          </a:p>
        </p:txBody>
      </p:sp>
      <p:sp>
        <p:nvSpPr>
          <p:cNvPr id="5" name="文本占位符 4"/>
          <p:cNvSpPr>
            <a:spLocks noGrp="1"/>
          </p:cNvSpPr>
          <p:nvPr>
            <p:ph type="body" sz="quarter" idx="13"/>
          </p:nvPr>
        </p:nvSpPr>
        <p:spPr>
          <a:xfrm>
            <a:off x="5637530" y="4120515"/>
            <a:ext cx="3190875" cy="565785"/>
          </a:xfrm>
        </p:spPr>
        <p:txBody>
          <a:bodyPr/>
          <a:lstStyle/>
          <a:p>
            <a:pPr marL="0" indent="0">
              <a:buNone/>
            </a:pPr>
            <a:r>
              <a:rPr lang="en-US" altLang="zh-CN" sz="3600" b="1" dirty="0">
                <a:solidFill>
                  <a:schemeClr val="tx1"/>
                </a:solidFill>
                <a:latin typeface="华文琥珀" panose="02010800040101010101" charset="-122"/>
                <a:ea typeface="华文琥珀" panose="02010800040101010101" charset="-122"/>
                <a:cs typeface="+mn-ea"/>
                <a:sym typeface="+mn-lt"/>
              </a:rPr>
              <a:t>·</a:t>
            </a:r>
            <a:r>
              <a:rPr lang="zh-CN" dirty="0">
                <a:solidFill>
                  <a:schemeClr val="tx1"/>
                </a:solidFill>
                <a:latin typeface="+mn-lt"/>
                <a:cs typeface="+mn-ea"/>
                <a:sym typeface="+mn-lt"/>
              </a:rPr>
              <a:t>模型类别</a:t>
            </a:r>
          </a:p>
        </p:txBody>
      </p:sp>
      <p:sp>
        <p:nvSpPr>
          <p:cNvPr id="6" name="文本占位符 5"/>
          <p:cNvSpPr>
            <a:spLocks noGrp="1"/>
          </p:cNvSpPr>
          <p:nvPr>
            <p:ph type="body" sz="quarter" idx="14"/>
          </p:nvPr>
        </p:nvSpPr>
        <p:spPr>
          <a:xfrm>
            <a:off x="9206865" y="4120515"/>
            <a:ext cx="3291205" cy="565785"/>
          </a:xfrm>
        </p:spPr>
        <p:txBody>
          <a:bodyPr/>
          <a:lstStyle/>
          <a:p>
            <a:pPr marL="0" indent="0">
              <a:buNone/>
            </a:pPr>
            <a:r>
              <a:rPr lang="en-US" altLang="zh-CN" sz="3600" b="1" dirty="0">
                <a:solidFill>
                  <a:schemeClr val="tx1"/>
                </a:solidFill>
                <a:latin typeface="华文琥珀" panose="02010800040101010101" charset="-122"/>
                <a:ea typeface="华文琥珀" panose="02010800040101010101" charset="-122"/>
                <a:cs typeface="+mn-ea"/>
                <a:sym typeface="+mn-lt"/>
              </a:rPr>
              <a:t>·</a:t>
            </a:r>
            <a:r>
              <a:rPr lang="zh-CN" altLang="en-US" dirty="0">
                <a:solidFill>
                  <a:schemeClr val="tx1"/>
                </a:solidFill>
                <a:latin typeface="+mn-lt"/>
                <a:cs typeface="+mn-ea"/>
                <a:sym typeface="+mn-lt"/>
              </a:rPr>
              <a:t>层级结构建模方法</a:t>
            </a:r>
          </a:p>
        </p:txBody>
      </p:sp>
      <p:sp>
        <p:nvSpPr>
          <p:cNvPr id="2" name="文本框 1">
            <a:hlinkClick r:id="rId3" action="ppaction://hlinksldjump"/>
            <a:extLst>
              <a:ext uri="{FF2B5EF4-FFF2-40B4-BE49-F238E27FC236}">
                <a16:creationId xmlns:a16="http://schemas.microsoft.com/office/drawing/2014/main" id="{87FD54D6-7131-4C80-8EE4-C94963FD7A02}"/>
              </a:ext>
            </a:extLst>
          </p:cNvPr>
          <p:cNvSpPr txBox="1"/>
          <p:nvPr/>
        </p:nvSpPr>
        <p:spPr>
          <a:xfrm>
            <a:off x="5133231" y="2104157"/>
            <a:ext cx="7560840" cy="1477328"/>
          </a:xfrm>
          <a:prstGeom prst="rect">
            <a:avLst/>
          </a:prstGeom>
          <a:noFill/>
        </p:spPr>
        <p:txBody>
          <a:bodyPr wrap="square" rtlCol="0">
            <a:spAutoFit/>
          </a:bodyPr>
          <a:lstStyle/>
          <a:p>
            <a:r>
              <a:rPr lang="en-US" altLang="zh-CN" dirty="0"/>
              <a:t>                                                   </a:t>
            </a:r>
          </a:p>
          <a:p>
            <a:endParaRPr lang="en-US" altLang="zh-CN" dirty="0"/>
          </a:p>
          <a:p>
            <a:endParaRPr lang="en-US" altLang="zh-CN" dirty="0"/>
          </a:p>
          <a:p>
            <a:endParaRPr lang="en-US" altLang="zh-CN" dirty="0"/>
          </a:p>
          <a:p>
            <a:r>
              <a:rPr lang="en-US" altLang="zh-CN" dirty="0"/>
              <a:t>                                                                                          </a:t>
            </a:r>
            <a:endParaRPr lang="zh-CN" altLang="en-US" dirty="0"/>
          </a:p>
        </p:txBody>
      </p:sp>
      <p:sp>
        <p:nvSpPr>
          <p:cNvPr id="7" name="文本框 6">
            <a:hlinkClick r:id="rId4" action="ppaction://hlinksldjump"/>
            <a:extLst>
              <a:ext uri="{FF2B5EF4-FFF2-40B4-BE49-F238E27FC236}">
                <a16:creationId xmlns:a16="http://schemas.microsoft.com/office/drawing/2014/main" id="{51524644-C289-4B8F-9746-D0A69149EB9E}"/>
              </a:ext>
            </a:extLst>
          </p:cNvPr>
          <p:cNvSpPr txBox="1"/>
          <p:nvPr/>
        </p:nvSpPr>
        <p:spPr>
          <a:xfrm>
            <a:off x="5317392" y="4120515"/>
            <a:ext cx="3889473" cy="923330"/>
          </a:xfrm>
          <a:prstGeom prst="rect">
            <a:avLst/>
          </a:prstGeom>
          <a:noFill/>
        </p:spPr>
        <p:txBody>
          <a:bodyPr wrap="square" rtlCol="0">
            <a:spAutoFit/>
          </a:bodyPr>
          <a:lstStyle/>
          <a:p>
            <a:endParaRPr lang="en-US" altLang="zh-CN" dirty="0"/>
          </a:p>
          <a:p>
            <a:endParaRPr lang="en-US" altLang="zh-CN" dirty="0"/>
          </a:p>
          <a:p>
            <a:r>
              <a:rPr lang="en-US" altLang="zh-CN" dirty="0"/>
              <a:t>                                                               </a:t>
            </a:r>
            <a:endParaRPr lang="zh-CN" altLang="en-US" dirty="0"/>
          </a:p>
        </p:txBody>
      </p:sp>
      <p:sp>
        <p:nvSpPr>
          <p:cNvPr id="8" name="文本框 7">
            <a:hlinkClick r:id="rId5" action="ppaction://hlinksldjump"/>
            <a:extLst>
              <a:ext uri="{FF2B5EF4-FFF2-40B4-BE49-F238E27FC236}">
                <a16:creationId xmlns:a16="http://schemas.microsoft.com/office/drawing/2014/main" id="{9D721A3E-6A58-4E67-837D-50F72A56B6D9}"/>
              </a:ext>
            </a:extLst>
          </p:cNvPr>
          <p:cNvSpPr txBox="1"/>
          <p:nvPr/>
        </p:nvSpPr>
        <p:spPr>
          <a:xfrm>
            <a:off x="9021663" y="4120515"/>
            <a:ext cx="3744416" cy="646331"/>
          </a:xfrm>
          <a:prstGeom prst="rect">
            <a:avLst/>
          </a:prstGeom>
          <a:noFill/>
        </p:spPr>
        <p:txBody>
          <a:bodyPr wrap="square" rtlCol="0">
            <a:spAutoFit/>
          </a:bodyPr>
          <a:lstStyle/>
          <a:p>
            <a:endParaRPr lang="en-US" altLang="zh-CN" dirty="0"/>
          </a:p>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流程图: 终止 4"/>
          <p:cNvSpPr>
            <a:spLocks noChangeArrowheads="1"/>
          </p:cNvSpPr>
          <p:nvPr/>
        </p:nvSpPr>
        <p:spPr bwMode="auto">
          <a:xfrm>
            <a:off x="4208202" y="2119923"/>
            <a:ext cx="1195116" cy="279531"/>
          </a:xfrm>
          <a:prstGeom prst="flowChartTerminator">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lIns="96404" tIns="48203" rIns="96404" bIns="4820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7" name="流程图: 终止 12"/>
          <p:cNvSpPr>
            <a:spLocks noChangeArrowheads="1"/>
          </p:cNvSpPr>
          <p:nvPr/>
        </p:nvSpPr>
        <p:spPr bwMode="auto">
          <a:xfrm rot="10800000">
            <a:off x="7657968" y="3807141"/>
            <a:ext cx="1193443" cy="281204"/>
          </a:xfrm>
          <a:prstGeom prst="flowChartTerminator">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lIns="96404" tIns="48203" rIns="96404" bIns="4820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2" name="流程图: 终止 19"/>
          <p:cNvSpPr>
            <a:spLocks noChangeArrowheads="1"/>
          </p:cNvSpPr>
          <p:nvPr/>
        </p:nvSpPr>
        <p:spPr bwMode="auto">
          <a:xfrm>
            <a:off x="4208202" y="5512781"/>
            <a:ext cx="1195116" cy="279529"/>
          </a:xfrm>
          <a:prstGeom prst="flowChartTerminator">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lIns="96404" tIns="48203" rIns="96404" bIns="4820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grpSp>
        <p:nvGrpSpPr>
          <p:cNvPr id="3" name="组合 2"/>
          <p:cNvGrpSpPr/>
          <p:nvPr/>
        </p:nvGrpSpPr>
        <p:grpSpPr>
          <a:xfrm>
            <a:off x="1896643" y="1560861"/>
            <a:ext cx="2857232" cy="1365847"/>
            <a:chOff x="1797050" y="1479550"/>
            <a:chExt cx="2709863" cy="1295400"/>
          </a:xfrm>
          <a:effectLst/>
        </p:grpSpPr>
        <p:sp>
          <p:nvSpPr>
            <p:cNvPr id="29700" name="流程图: 延期 2"/>
            <p:cNvSpPr>
              <a:spLocks noChangeArrowheads="1"/>
            </p:cNvSpPr>
            <p:nvPr/>
          </p:nvSpPr>
          <p:spPr bwMode="auto">
            <a:xfrm>
              <a:off x="1797050" y="1479550"/>
              <a:ext cx="2709863" cy="1295400"/>
            </a:xfrm>
            <a:prstGeom prst="flowChartDelay">
              <a:avLst/>
            </a:prstGeom>
            <a:solidFill>
              <a:schemeClr val="tx1">
                <a:lumMod val="65000"/>
                <a:lumOff val="3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4" name="流程图: 联系 6"/>
            <p:cNvSpPr>
              <a:spLocks noChangeArrowheads="1"/>
            </p:cNvSpPr>
            <p:nvPr/>
          </p:nvSpPr>
          <p:spPr bwMode="auto">
            <a:xfrm>
              <a:off x="3962400" y="1946275"/>
              <a:ext cx="392113" cy="392113"/>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5" name="文本框 23"/>
            <p:cNvSpPr>
              <a:spLocks noChangeArrowheads="1"/>
            </p:cNvSpPr>
            <p:nvPr/>
          </p:nvSpPr>
          <p:spPr bwMode="auto">
            <a:xfrm>
              <a:off x="1957248" y="1559046"/>
              <a:ext cx="1852516" cy="113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dirty="0">
                  <a:solidFill>
                    <a:schemeClr val="bg1"/>
                  </a:solidFill>
                  <a:latin typeface="+mn-lt"/>
                  <a:ea typeface="+mn-ea"/>
                  <a:cs typeface="+mn-ea"/>
                  <a:sym typeface="+mn-lt"/>
                </a:rPr>
                <a:t>平移距离模型</a:t>
              </a:r>
            </a:p>
          </p:txBody>
        </p:sp>
      </p:grpSp>
      <p:grpSp>
        <p:nvGrpSpPr>
          <p:cNvPr id="5" name="组合 4"/>
          <p:cNvGrpSpPr/>
          <p:nvPr/>
        </p:nvGrpSpPr>
        <p:grpSpPr>
          <a:xfrm>
            <a:off x="8305746" y="3281558"/>
            <a:ext cx="2857232" cy="1365847"/>
            <a:chOff x="7875588" y="3111500"/>
            <a:chExt cx="2709862" cy="1295400"/>
          </a:xfrm>
          <a:effectLst/>
        </p:grpSpPr>
        <p:sp>
          <p:nvSpPr>
            <p:cNvPr id="29705" name="流程图: 延期 10"/>
            <p:cNvSpPr>
              <a:spLocks noChangeArrowheads="1"/>
            </p:cNvSpPr>
            <p:nvPr/>
          </p:nvSpPr>
          <p:spPr bwMode="auto">
            <a:xfrm rot="10800000">
              <a:off x="7875588" y="3111500"/>
              <a:ext cx="2709862" cy="1295400"/>
            </a:xfrm>
            <a:prstGeom prst="flowChartDelay">
              <a:avLst/>
            </a:prstGeom>
            <a:solidFill>
              <a:schemeClr val="tx1">
                <a:lumMod val="65000"/>
                <a:lumOff val="3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9" name="流程图: 联系 14"/>
            <p:cNvSpPr>
              <a:spLocks noChangeArrowheads="1"/>
            </p:cNvSpPr>
            <p:nvPr/>
          </p:nvSpPr>
          <p:spPr bwMode="auto">
            <a:xfrm rot="10800000">
              <a:off x="8027988" y="3546475"/>
              <a:ext cx="393700" cy="393700"/>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6" name="文本框 24"/>
            <p:cNvSpPr>
              <a:spLocks noChangeArrowheads="1"/>
            </p:cNvSpPr>
            <p:nvPr/>
          </p:nvSpPr>
          <p:spPr bwMode="auto">
            <a:xfrm>
              <a:off x="8899410" y="3183168"/>
              <a:ext cx="1632092" cy="113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dirty="0">
                  <a:solidFill>
                    <a:schemeClr val="bg1"/>
                  </a:solidFill>
                  <a:latin typeface="+mn-lt"/>
                  <a:ea typeface="+mn-ea"/>
                  <a:cs typeface="+mn-ea"/>
                  <a:sym typeface="+mn-lt"/>
                </a:rPr>
                <a:t>双线性模型</a:t>
              </a:r>
            </a:p>
          </p:txBody>
        </p:sp>
      </p:grpSp>
      <p:grpSp>
        <p:nvGrpSpPr>
          <p:cNvPr id="8" name="组合 7"/>
          <p:cNvGrpSpPr/>
          <p:nvPr/>
        </p:nvGrpSpPr>
        <p:grpSpPr>
          <a:xfrm>
            <a:off x="1896643" y="4953718"/>
            <a:ext cx="2857232" cy="1365847"/>
            <a:chOff x="1797050" y="4697413"/>
            <a:chExt cx="2709863" cy="1295400"/>
          </a:xfrm>
          <a:effectLst/>
        </p:grpSpPr>
        <p:sp>
          <p:nvSpPr>
            <p:cNvPr id="29710" name="流程图: 延期 17"/>
            <p:cNvSpPr>
              <a:spLocks noChangeArrowheads="1"/>
            </p:cNvSpPr>
            <p:nvPr/>
          </p:nvSpPr>
          <p:spPr bwMode="auto">
            <a:xfrm>
              <a:off x="1797050" y="4697413"/>
              <a:ext cx="2709863" cy="1295400"/>
            </a:xfrm>
            <a:prstGeom prst="flowChartDelay">
              <a:avLst/>
            </a:prstGeom>
            <a:solidFill>
              <a:schemeClr val="tx1">
                <a:lumMod val="65000"/>
                <a:lumOff val="3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4" name="流程图: 联系 21"/>
            <p:cNvSpPr>
              <a:spLocks noChangeArrowheads="1"/>
            </p:cNvSpPr>
            <p:nvPr/>
          </p:nvSpPr>
          <p:spPr bwMode="auto">
            <a:xfrm>
              <a:off x="3962400" y="5164138"/>
              <a:ext cx="392113" cy="392112"/>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7" name="文本框 25"/>
            <p:cNvSpPr>
              <a:spLocks noChangeArrowheads="1"/>
            </p:cNvSpPr>
            <p:nvPr/>
          </p:nvSpPr>
          <p:spPr bwMode="auto">
            <a:xfrm>
              <a:off x="1929545" y="4822681"/>
              <a:ext cx="2134970" cy="102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200" b="1">
                  <a:solidFill>
                    <a:schemeClr val="bg1"/>
                  </a:solidFill>
                  <a:latin typeface="+mn-lt"/>
                  <a:ea typeface="+mn-ea"/>
                  <a:cs typeface="+mn-ea"/>
                  <a:sym typeface="+mn-lt"/>
                </a:rPr>
                <a:t>基于神经网络的模型</a:t>
              </a:r>
            </a:p>
          </p:txBody>
        </p:sp>
      </p:grpSp>
      <p:grpSp>
        <p:nvGrpSpPr>
          <p:cNvPr id="4" name="组合 3"/>
          <p:cNvGrpSpPr/>
          <p:nvPr/>
        </p:nvGrpSpPr>
        <p:grpSpPr>
          <a:xfrm>
            <a:off x="4857648" y="1480517"/>
            <a:ext cx="6504940" cy="1524864"/>
            <a:chOff x="4605338" y="1403350"/>
            <a:chExt cx="6169431" cy="1446213"/>
          </a:xfrm>
          <a:effectLst/>
        </p:grpSpPr>
        <p:sp>
          <p:nvSpPr>
            <p:cNvPr id="29701" name="流程图: 延期 3"/>
            <p:cNvSpPr>
              <a:spLocks noChangeArrowheads="1"/>
            </p:cNvSpPr>
            <p:nvPr/>
          </p:nvSpPr>
          <p:spPr bwMode="auto">
            <a:xfrm rot="10800000">
              <a:off x="4605338" y="1403350"/>
              <a:ext cx="5980112" cy="1446213"/>
            </a:xfrm>
            <a:prstGeom prst="flowChartDelay">
              <a:avLst/>
            </a:prstGeom>
            <a:solidFill>
              <a:srgbClr val="0070C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3" name="流程图: 联系 5"/>
            <p:cNvSpPr>
              <a:spLocks noChangeArrowheads="1"/>
            </p:cNvSpPr>
            <p:nvPr/>
          </p:nvSpPr>
          <p:spPr bwMode="auto">
            <a:xfrm>
              <a:off x="4733925" y="1946275"/>
              <a:ext cx="392113" cy="392113"/>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8" name="文本框 26"/>
            <p:cNvSpPr>
              <a:spLocks noChangeArrowheads="1"/>
            </p:cNvSpPr>
            <p:nvPr/>
          </p:nvSpPr>
          <p:spPr bwMode="auto">
            <a:xfrm>
              <a:off x="5617717" y="1628590"/>
              <a:ext cx="5157052" cy="1020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dirty="0">
                  <a:solidFill>
                    <a:schemeClr val="bg1"/>
                  </a:solidFill>
                  <a:latin typeface="华文琥珀" panose="02010800040101010101" charset="-122"/>
                  <a:ea typeface="华文琥珀" panose="02010800040101010101" charset="-122"/>
                  <a:cs typeface="+mn-ea"/>
                  <a:sym typeface="+mn-lt"/>
                </a:rPr>
                <a:t>·</a:t>
              </a:r>
              <a:r>
                <a:rPr lang="en-US" altLang="zh-CN" sz="2210" dirty="0">
                  <a:solidFill>
                    <a:schemeClr val="bg1"/>
                  </a:solidFill>
                  <a:latin typeface="+mn-lt"/>
                  <a:ea typeface="+mn-ea"/>
                  <a:cs typeface="+mn-ea"/>
                  <a:sym typeface="+mn-lt"/>
                </a:rPr>
                <a:t> </a:t>
              </a:r>
              <a:r>
                <a:rPr lang="en-US" altLang="zh-CN" sz="2210" dirty="0">
                  <a:solidFill>
                    <a:schemeClr val="bg1"/>
                  </a:solidFill>
                  <a:latin typeface="Times New Roman" panose="02020603050405020304" charset="0"/>
                  <a:ea typeface="+mn-ea"/>
                  <a:cs typeface="Times New Roman" panose="02020603050405020304" charset="0"/>
                  <a:sym typeface="+mn-lt"/>
                </a:rPr>
                <a:t>TransE</a:t>
              </a:r>
              <a:r>
                <a:rPr lang="zh-CN" altLang="en-US" sz="2210" dirty="0">
                  <a:solidFill>
                    <a:schemeClr val="bg1"/>
                  </a:solidFill>
                  <a:latin typeface="Times New Roman" panose="02020603050405020304" charset="0"/>
                  <a:ea typeface="+mn-ea"/>
                  <a:cs typeface="Times New Roman" panose="02020603050405020304" charset="0"/>
                  <a:sym typeface="+mn-lt"/>
                </a:rPr>
                <a:t>、</a:t>
              </a:r>
              <a:r>
                <a:rPr lang="en-US" altLang="zh-CN" sz="2210" dirty="0">
                  <a:solidFill>
                    <a:schemeClr val="bg1"/>
                  </a:solidFill>
                  <a:latin typeface="Times New Roman" panose="02020603050405020304" charset="0"/>
                  <a:ea typeface="+mn-ea"/>
                  <a:cs typeface="Times New Roman" panose="02020603050405020304" charset="0"/>
                  <a:sym typeface="+mn-lt"/>
                </a:rPr>
                <a:t>TransH</a:t>
              </a:r>
              <a:r>
                <a:rPr lang="zh-CN" altLang="en-US" sz="2210" dirty="0">
                  <a:solidFill>
                    <a:schemeClr val="bg1"/>
                  </a:solidFill>
                  <a:latin typeface="Times New Roman" panose="02020603050405020304" charset="0"/>
                  <a:ea typeface="+mn-ea"/>
                  <a:cs typeface="Times New Roman" panose="02020603050405020304" charset="0"/>
                  <a:sym typeface="+mn-lt"/>
                </a:rPr>
                <a:t>、</a:t>
              </a:r>
              <a:r>
                <a:rPr lang="en-US" altLang="zh-CN" sz="2210" dirty="0">
                  <a:solidFill>
                    <a:schemeClr val="bg1"/>
                  </a:solidFill>
                  <a:latin typeface="Times New Roman" panose="02020603050405020304" charset="0"/>
                  <a:ea typeface="+mn-ea"/>
                  <a:cs typeface="Times New Roman" panose="02020603050405020304" charset="0"/>
                  <a:sym typeface="+mn-lt"/>
                </a:rPr>
                <a:t>ManifoldE</a:t>
              </a:r>
              <a:r>
                <a:rPr lang="zh-CN" altLang="en-US" sz="2210" dirty="0">
                  <a:solidFill>
                    <a:schemeClr val="bg1"/>
                  </a:solidFill>
                  <a:latin typeface="Times New Roman" panose="02020603050405020304" charset="0"/>
                  <a:ea typeface="+mn-ea"/>
                  <a:cs typeface="Times New Roman" panose="02020603050405020304" charset="0"/>
                  <a:sym typeface="+mn-lt"/>
                </a:rPr>
                <a:t>、</a:t>
              </a:r>
              <a:r>
                <a:rPr lang="en-US" altLang="zh-CN" sz="2210" dirty="0">
                  <a:solidFill>
                    <a:schemeClr val="bg1"/>
                  </a:solidFill>
                  <a:latin typeface="Times New Roman" panose="02020603050405020304" charset="0"/>
                  <a:ea typeface="+mn-ea"/>
                  <a:cs typeface="Times New Roman" panose="02020603050405020304" charset="0"/>
                  <a:sym typeface="+mn-lt"/>
                </a:rPr>
                <a:t>RotatE</a:t>
              </a:r>
            </a:p>
            <a:p>
              <a:pPr eaLnBrk="1" hangingPunct="1">
                <a:lnSpc>
                  <a:spcPct val="100000"/>
                </a:lnSpc>
                <a:spcBef>
                  <a:spcPct val="0"/>
                </a:spcBef>
                <a:buFont typeface="Arial" panose="020B0604020202020204" pitchFamily="34" charset="0"/>
                <a:buNone/>
              </a:pPr>
              <a:r>
                <a:rPr lang="en-US" altLang="zh-CN" sz="3200" b="1" dirty="0">
                  <a:solidFill>
                    <a:schemeClr val="bg1"/>
                  </a:solidFill>
                  <a:latin typeface="华文琥珀" panose="02010800040101010101" charset="-122"/>
                  <a:ea typeface="华文琥珀" panose="02010800040101010101" charset="-122"/>
                  <a:cs typeface="+mn-ea"/>
                  <a:sym typeface="+mn-lt"/>
                </a:rPr>
                <a:t>·</a:t>
              </a:r>
              <a:r>
                <a:rPr lang="en-US" altLang="zh-CN" sz="3200" b="1" dirty="0">
                  <a:solidFill>
                    <a:schemeClr val="bg1"/>
                  </a:solidFill>
                  <a:latin typeface="Times New Roman" panose="02020603050405020304" charset="0"/>
                  <a:ea typeface="华文琥珀" panose="02010800040101010101" charset="-122"/>
                  <a:cs typeface="Times New Roman" panose="02020603050405020304" charset="0"/>
                  <a:sym typeface="+mn-lt"/>
                </a:rPr>
                <a:t> </a:t>
              </a:r>
              <a:r>
                <a:rPr lang="en-US" altLang="zh-CN" sz="2400" b="1" dirty="0">
                  <a:solidFill>
                    <a:schemeClr val="bg1"/>
                  </a:solidFill>
                  <a:latin typeface="Times New Roman" panose="02020603050405020304" charset="0"/>
                  <a:ea typeface="+mn-ea"/>
                  <a:cs typeface="Times New Roman" panose="02020603050405020304" charset="0"/>
                  <a:sym typeface="+mn-lt"/>
                </a:rPr>
                <a:t>HAKE</a:t>
              </a:r>
            </a:p>
          </p:txBody>
        </p:sp>
      </p:grpSp>
      <p:grpSp>
        <p:nvGrpSpPr>
          <p:cNvPr id="6" name="组合 5"/>
          <p:cNvGrpSpPr/>
          <p:nvPr/>
        </p:nvGrpSpPr>
        <p:grpSpPr>
          <a:xfrm>
            <a:off x="1896639" y="3202890"/>
            <a:ext cx="6307000" cy="1523189"/>
            <a:chOff x="1797050" y="3036888"/>
            <a:chExt cx="5981700" cy="1444625"/>
          </a:xfrm>
          <a:effectLst/>
        </p:grpSpPr>
        <p:sp>
          <p:nvSpPr>
            <p:cNvPr id="29706" name="流程图: 延期 11"/>
            <p:cNvSpPr>
              <a:spLocks noChangeArrowheads="1"/>
            </p:cNvSpPr>
            <p:nvPr/>
          </p:nvSpPr>
          <p:spPr bwMode="auto">
            <a:xfrm>
              <a:off x="1797050" y="3036888"/>
              <a:ext cx="5981700" cy="1444625"/>
            </a:xfrm>
            <a:prstGeom prst="flowChartDelay">
              <a:avLst/>
            </a:prstGeom>
            <a:solidFill>
              <a:srgbClr val="0070C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8" name="流程图: 联系 13"/>
            <p:cNvSpPr>
              <a:spLocks noChangeArrowheads="1"/>
            </p:cNvSpPr>
            <p:nvPr/>
          </p:nvSpPr>
          <p:spPr bwMode="auto">
            <a:xfrm rot="10800000">
              <a:off x="7256463" y="3546475"/>
              <a:ext cx="393700" cy="393700"/>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9" name="文本框 27"/>
            <p:cNvSpPr>
              <a:spLocks noChangeArrowheads="1"/>
            </p:cNvSpPr>
            <p:nvPr/>
          </p:nvSpPr>
          <p:spPr bwMode="auto">
            <a:xfrm>
              <a:off x="2886282" y="3306005"/>
              <a:ext cx="3686176" cy="86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indent="0" algn="r">
                <a:lnSpc>
                  <a:spcPct val="120000"/>
                </a:lnSpc>
                <a:buNone/>
              </a:pPr>
              <a:r>
                <a:rPr lang="en-US" altLang="zh-CN" sz="2210" dirty="0">
                  <a:solidFill>
                    <a:schemeClr val="bg1"/>
                  </a:solidFill>
                  <a:latin typeface="Times New Roman" panose="02020603050405020304" charset="0"/>
                  <a:ea typeface="+mn-ea"/>
                  <a:cs typeface="Times New Roman" panose="02020603050405020304" charset="0"/>
                  <a:sym typeface="+mn-lt"/>
                </a:rPr>
                <a:t>RESCAL</a:t>
              </a:r>
              <a:r>
                <a:rPr lang="zh-CN" altLang="en-US" sz="2210" dirty="0">
                  <a:solidFill>
                    <a:schemeClr val="bg1"/>
                  </a:solidFill>
                  <a:latin typeface="Times New Roman" panose="02020603050405020304" charset="0"/>
                  <a:ea typeface="+mn-ea"/>
                  <a:cs typeface="Times New Roman" panose="02020603050405020304" charset="0"/>
                  <a:sym typeface="+mn-lt"/>
                </a:rPr>
                <a:t>、</a:t>
              </a:r>
              <a:r>
                <a:rPr lang="en-US" altLang="zh-CN" sz="2210" dirty="0">
                  <a:solidFill>
                    <a:schemeClr val="bg1"/>
                  </a:solidFill>
                  <a:latin typeface="Times New Roman" panose="02020603050405020304" charset="0"/>
                  <a:ea typeface="+mn-ea"/>
                  <a:cs typeface="Times New Roman" panose="02020603050405020304" charset="0"/>
                  <a:sym typeface="+mn-lt"/>
                </a:rPr>
                <a:t>DisMult</a:t>
              </a:r>
              <a:r>
                <a:rPr lang="zh-CN" altLang="en-US" sz="2210" dirty="0">
                  <a:solidFill>
                    <a:schemeClr val="bg1"/>
                  </a:solidFill>
                  <a:latin typeface="Times New Roman" panose="02020603050405020304" charset="0"/>
                  <a:ea typeface="+mn-ea"/>
                  <a:cs typeface="Times New Roman" panose="02020603050405020304" charset="0"/>
                  <a:sym typeface="+mn-lt"/>
                </a:rPr>
                <a:t>、</a:t>
              </a:r>
              <a:r>
                <a:rPr lang="en-US" altLang="zh-CN" sz="2210" dirty="0">
                  <a:solidFill>
                    <a:schemeClr val="bg1"/>
                  </a:solidFill>
                  <a:latin typeface="Times New Roman" panose="02020603050405020304" charset="0"/>
                  <a:ea typeface="+mn-ea"/>
                  <a:cs typeface="Times New Roman" panose="02020603050405020304" charset="0"/>
                  <a:sym typeface="+mn-lt"/>
                </a:rPr>
                <a:t>ANALOGY</a:t>
              </a:r>
              <a:r>
                <a:rPr lang="zh-CN" altLang="en-US" sz="2210" dirty="0">
                  <a:solidFill>
                    <a:schemeClr val="bg1"/>
                  </a:solidFill>
                  <a:latin typeface="Times New Roman" panose="02020603050405020304" charset="0"/>
                  <a:ea typeface="+mn-ea"/>
                  <a:cs typeface="Times New Roman" panose="02020603050405020304" charset="0"/>
                  <a:sym typeface="+mn-lt"/>
                </a:rPr>
                <a:t>、</a:t>
              </a:r>
              <a:r>
                <a:rPr lang="en-US" altLang="zh-CN" sz="2210" dirty="0">
                  <a:solidFill>
                    <a:schemeClr val="bg1"/>
                  </a:solidFill>
                  <a:latin typeface="Times New Roman" panose="02020603050405020304" charset="0"/>
                  <a:ea typeface="+mn-ea"/>
                  <a:cs typeface="Times New Roman" panose="02020603050405020304" charset="0"/>
                  <a:sym typeface="+mn-lt"/>
                </a:rPr>
                <a:t>ComplEx</a:t>
              </a:r>
              <a:r>
                <a:rPr lang="zh-CN" altLang="en-US" sz="2210" dirty="0">
                  <a:solidFill>
                    <a:schemeClr val="bg1"/>
                  </a:solidFill>
                  <a:latin typeface="Times New Roman" panose="02020603050405020304" charset="0"/>
                  <a:ea typeface="+mn-ea"/>
                  <a:cs typeface="Times New Roman" panose="02020603050405020304" charset="0"/>
                  <a:sym typeface="+mn-lt"/>
                </a:rPr>
                <a:t>、</a:t>
              </a:r>
              <a:r>
                <a:rPr lang="en-US" altLang="zh-CN" sz="2210" dirty="0">
                  <a:solidFill>
                    <a:schemeClr val="bg1"/>
                  </a:solidFill>
                  <a:latin typeface="Times New Roman" panose="02020603050405020304" charset="0"/>
                  <a:ea typeface="+mn-ea"/>
                  <a:cs typeface="Times New Roman" panose="02020603050405020304" charset="0"/>
                  <a:sym typeface="+mn-lt"/>
                </a:rPr>
                <a:t>HolE</a:t>
              </a:r>
            </a:p>
          </p:txBody>
        </p:sp>
      </p:grpSp>
      <p:grpSp>
        <p:nvGrpSpPr>
          <p:cNvPr id="7" name="组合 6"/>
          <p:cNvGrpSpPr/>
          <p:nvPr/>
        </p:nvGrpSpPr>
        <p:grpSpPr>
          <a:xfrm>
            <a:off x="4857648" y="4875051"/>
            <a:ext cx="6305325" cy="1523190"/>
            <a:chOff x="4605338" y="4622800"/>
            <a:chExt cx="5980112" cy="1444625"/>
          </a:xfrm>
          <a:effectLst/>
        </p:grpSpPr>
        <p:sp>
          <p:nvSpPr>
            <p:cNvPr id="29711" name="流程图: 延期 18"/>
            <p:cNvSpPr>
              <a:spLocks noChangeArrowheads="1"/>
            </p:cNvSpPr>
            <p:nvPr/>
          </p:nvSpPr>
          <p:spPr bwMode="auto">
            <a:xfrm rot="10800000">
              <a:off x="4605338" y="4622800"/>
              <a:ext cx="5980112" cy="1444625"/>
            </a:xfrm>
            <a:prstGeom prst="flowChartDelay">
              <a:avLst/>
            </a:prstGeom>
            <a:solidFill>
              <a:srgbClr val="0070C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3" name="流程图: 联系 20"/>
            <p:cNvSpPr>
              <a:spLocks noChangeArrowheads="1"/>
            </p:cNvSpPr>
            <p:nvPr/>
          </p:nvSpPr>
          <p:spPr bwMode="auto">
            <a:xfrm>
              <a:off x="4733925" y="5164138"/>
              <a:ext cx="392113" cy="392112"/>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20" name="文本框 28"/>
            <p:cNvSpPr>
              <a:spLocks noChangeArrowheads="1"/>
            </p:cNvSpPr>
            <p:nvPr/>
          </p:nvSpPr>
          <p:spPr bwMode="auto">
            <a:xfrm>
              <a:off x="5959175" y="4839739"/>
              <a:ext cx="3503610" cy="98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a:lnSpc>
                  <a:spcPct val="120000"/>
                </a:lnSpc>
              </a:pPr>
              <a:r>
                <a:rPr lang="en-US" altLang="zh-CN" sz="2210" dirty="0">
                  <a:solidFill>
                    <a:schemeClr val="bg1"/>
                  </a:solidFill>
                  <a:latin typeface="Times New Roman" panose="02020603050405020304" charset="0"/>
                  <a:ea typeface="+mn-ea"/>
                  <a:cs typeface="Times New Roman" panose="02020603050405020304" charset="0"/>
                  <a:sym typeface="+mn-lt"/>
                </a:rPr>
                <a:t> MLP</a:t>
              </a:r>
              <a:r>
                <a:rPr lang="zh-CN" altLang="en-US" sz="2210" dirty="0">
                  <a:solidFill>
                    <a:schemeClr val="bg1"/>
                  </a:solidFill>
                  <a:latin typeface="Times New Roman" panose="02020603050405020304" charset="0"/>
                  <a:ea typeface="+mn-ea"/>
                  <a:cs typeface="Times New Roman" panose="02020603050405020304" charset="0"/>
                  <a:sym typeface="+mn-lt"/>
                </a:rPr>
                <a:t>、</a:t>
              </a:r>
              <a:r>
                <a:rPr lang="en-US" altLang="zh-CN" sz="2210" dirty="0">
                  <a:solidFill>
                    <a:schemeClr val="bg1"/>
                  </a:solidFill>
                  <a:latin typeface="Times New Roman" panose="02020603050405020304" charset="0"/>
                  <a:ea typeface="+mn-ea"/>
                  <a:cs typeface="Times New Roman" panose="02020603050405020304" charset="0"/>
                  <a:sym typeface="+mn-lt"/>
                </a:rPr>
                <a:t>NTN</a:t>
              </a:r>
            </a:p>
            <a:p>
              <a:pPr algn="just">
                <a:lnSpc>
                  <a:spcPct val="120000"/>
                </a:lnSpc>
              </a:pPr>
              <a:r>
                <a:rPr lang="en-US" altLang="zh-CN" sz="2210" dirty="0">
                  <a:solidFill>
                    <a:schemeClr val="bg1"/>
                  </a:solidFill>
                  <a:latin typeface="Times New Roman" panose="02020603050405020304" charset="0"/>
                  <a:ea typeface="+mn-ea"/>
                  <a:cs typeface="Times New Roman" panose="02020603050405020304" charset="0"/>
                  <a:sym typeface="+mn-lt"/>
                </a:rPr>
                <a:t> ConvE</a:t>
              </a:r>
              <a:r>
                <a:rPr lang="zh-CN" altLang="en-US" sz="2210" dirty="0">
                  <a:solidFill>
                    <a:schemeClr val="bg1"/>
                  </a:solidFill>
                  <a:latin typeface="Times New Roman" panose="02020603050405020304" charset="0"/>
                  <a:ea typeface="+mn-ea"/>
                  <a:cs typeface="Times New Roman" panose="02020603050405020304" charset="0"/>
                  <a:sym typeface="+mn-lt"/>
                </a:rPr>
                <a:t>、</a:t>
              </a:r>
              <a:r>
                <a:rPr lang="en-US" altLang="zh-CN" sz="2210" dirty="0">
                  <a:solidFill>
                    <a:schemeClr val="bg1"/>
                  </a:solidFill>
                  <a:latin typeface="Times New Roman" panose="02020603050405020304" charset="0"/>
                  <a:ea typeface="+mn-ea"/>
                  <a:cs typeface="Times New Roman" panose="02020603050405020304" charset="0"/>
                  <a:sym typeface="+mn-lt"/>
                </a:rPr>
                <a:t>ConvKB</a:t>
              </a:r>
            </a:p>
          </p:txBody>
        </p:sp>
      </p:grpSp>
      <p:sp>
        <p:nvSpPr>
          <p:cNvPr id="9" name="文本占位符 8"/>
          <p:cNvSpPr>
            <a:spLocks noGrp="1"/>
          </p:cNvSpPr>
          <p:nvPr>
            <p:ph type="body" sz="quarter" idx="13"/>
          </p:nvPr>
        </p:nvSpPr>
        <p:spPr/>
        <p:txBody>
          <a:bodyPr/>
          <a:lstStyle/>
          <a:p>
            <a:r>
              <a:rPr lang="zh-CN" altLang="en-US" dirty="0">
                <a:cs typeface="+mn-ea"/>
                <a:sym typeface="+mn-lt"/>
              </a:rPr>
              <a:t>相关工作之模型类别</a:t>
            </a:r>
          </a:p>
        </p:txBody>
      </p:sp>
      <p:sp>
        <p:nvSpPr>
          <p:cNvPr id="30"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t>7</a:t>
            </a:fld>
            <a:endParaRPr lang="zh-CN" altLang="en-US" dirty="0">
              <a:latin typeface="+mn-lt"/>
              <a:ea typeface="+mn-ea"/>
              <a:cs typeface="+mn-ea"/>
              <a:sym typeface="+mn-lt"/>
            </a:endParaRPr>
          </a:p>
        </p:txBody>
      </p:sp>
      <p:pic>
        <p:nvPicPr>
          <p:cNvPr id="17" name="图片 16" descr="大连海事大学"/>
          <p:cNvPicPr>
            <a:picLocks noChangeAspect="1"/>
          </p:cNvPicPr>
          <p:nvPr/>
        </p:nvPicPr>
        <p:blipFill>
          <a:blip r:embed="rId3"/>
          <a:stretch>
            <a:fillRect/>
          </a:stretch>
        </p:blipFill>
        <p:spPr>
          <a:xfrm>
            <a:off x="308610" y="232410"/>
            <a:ext cx="913130" cy="897890"/>
          </a:xfrm>
          <a:prstGeom prst="rect">
            <a:avLst/>
          </a:prstGeom>
        </p:spPr>
      </p:pic>
      <p:sp>
        <p:nvSpPr>
          <p:cNvPr id="2" name="文本框 1">
            <a:hlinkClick r:id="rId4" action="ppaction://hlinksldjump"/>
            <a:extLst>
              <a:ext uri="{FF2B5EF4-FFF2-40B4-BE49-F238E27FC236}">
                <a16:creationId xmlns:a16="http://schemas.microsoft.com/office/drawing/2014/main" id="{4EDE4C56-8B43-4D4C-8483-E499F2B37555}"/>
              </a:ext>
            </a:extLst>
          </p:cNvPr>
          <p:cNvSpPr txBox="1"/>
          <p:nvPr/>
        </p:nvSpPr>
        <p:spPr>
          <a:xfrm>
            <a:off x="1460823" y="519981"/>
            <a:ext cx="3888432" cy="369332"/>
          </a:xfrm>
          <a:prstGeom prst="rect">
            <a:avLst/>
          </a:prstGeom>
          <a:noFill/>
        </p:spPr>
        <p:txBody>
          <a:bodyPr wrap="square" rtlCol="0">
            <a:spAutoFit/>
          </a:bodyPr>
          <a:lstStyle/>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wipe(left)">
                                      <p:cBhvr>
                                        <p:cTn id="12" dur="500"/>
                                        <p:tgtEl>
                                          <p:spTgt spid="2970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29707"/>
                                        </p:tgtEl>
                                        <p:attrNameLst>
                                          <p:attrName>style.visibility</p:attrName>
                                        </p:attrNameLst>
                                      </p:cBhvr>
                                      <p:to>
                                        <p:strVal val="visible"/>
                                      </p:to>
                                    </p:set>
                                    <p:animEffect transition="in" filter="wipe(right)">
                                      <p:cBhvr>
                                        <p:cTn id="26" dur="500"/>
                                        <p:tgtEl>
                                          <p:spTgt spid="29707"/>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9712"/>
                                        </p:tgtEl>
                                        <p:attrNameLst>
                                          <p:attrName>style.visibility</p:attrName>
                                        </p:attrNameLst>
                                      </p:cBhvr>
                                      <p:to>
                                        <p:strVal val="visible"/>
                                      </p:to>
                                    </p:set>
                                    <p:animEffect transition="in" filter="wipe(left)">
                                      <p:cBhvr>
                                        <p:cTn id="40" dur="500"/>
                                        <p:tgtEl>
                                          <p:spTgt spid="29712"/>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ldLvl="0" animBg="1"/>
      <p:bldP spid="29707" grpId="0" bldLvl="0" animBg="1"/>
      <p:bldP spid="2971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6410325" y="3462020"/>
            <a:ext cx="342900" cy="3771900"/>
            <a:chOff x="6078047" y="1859293"/>
            <a:chExt cx="325400" cy="5000433"/>
          </a:xfrm>
          <a:solidFill>
            <a:srgbClr val="0070C0"/>
          </a:solidFill>
          <a:effectLst/>
        </p:grpSpPr>
        <p:sp>
          <p:nvSpPr>
            <p:cNvPr id="7" name="Freeform 5"/>
            <p:cNvSpPr/>
            <p:nvPr/>
          </p:nvSpPr>
          <p:spPr bwMode="auto">
            <a:xfrm>
              <a:off x="6078047" y="1859293"/>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1" name="Freeform 5"/>
            <p:cNvSpPr/>
            <p:nvPr/>
          </p:nvSpPr>
          <p:spPr bwMode="auto">
            <a:xfrm>
              <a:off x="6078047" y="3554111"/>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2" name="Group 31"/>
          <p:cNvGrpSpPr/>
          <p:nvPr/>
        </p:nvGrpSpPr>
        <p:grpSpPr>
          <a:xfrm rot="16200000">
            <a:off x="5979795" y="3411220"/>
            <a:ext cx="1200785" cy="635635"/>
            <a:chOff x="6078047" y="1698209"/>
            <a:chExt cx="1177654" cy="641823"/>
          </a:xfrm>
          <a:solidFill>
            <a:srgbClr val="0070C0"/>
          </a:solidFill>
          <a:effectLst/>
        </p:grpSpPr>
        <p:sp>
          <p:nvSpPr>
            <p:cNvPr id="9" name="Freeform 7"/>
            <p:cNvSpPr/>
            <p:nvPr/>
          </p:nvSpPr>
          <p:spPr bwMode="auto">
            <a:xfrm>
              <a:off x="6078047" y="1859293"/>
              <a:ext cx="830331" cy="32540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1" name="Freeform 9"/>
            <p:cNvSpPr/>
            <p:nvPr/>
          </p:nvSpPr>
          <p:spPr bwMode="auto">
            <a:xfrm>
              <a:off x="6907860" y="1698209"/>
              <a:ext cx="347841" cy="641823"/>
            </a:xfrm>
            <a:custGeom>
              <a:avLst/>
              <a:gdLst>
                <a:gd name="T0" fmla="*/ 310 w 310"/>
                <a:gd name="T1" fmla="*/ 286 h 572"/>
                <a:gd name="T2" fmla="*/ 0 w 310"/>
                <a:gd name="T3" fmla="*/ 0 h 572"/>
                <a:gd name="T4" fmla="*/ 0 w 310"/>
                <a:gd name="T5" fmla="*/ 286 h 572"/>
                <a:gd name="T6" fmla="*/ 0 w 310"/>
                <a:gd name="T7" fmla="*/ 572 h 572"/>
                <a:gd name="T8" fmla="*/ 310 w 310"/>
                <a:gd name="T9" fmla="*/ 286 h 572"/>
              </a:gdLst>
              <a:ahLst/>
              <a:cxnLst>
                <a:cxn ang="0">
                  <a:pos x="T0" y="T1"/>
                </a:cxn>
                <a:cxn ang="0">
                  <a:pos x="T2" y="T3"/>
                </a:cxn>
                <a:cxn ang="0">
                  <a:pos x="T4" y="T5"/>
                </a:cxn>
                <a:cxn ang="0">
                  <a:pos x="T6" y="T7"/>
                </a:cxn>
                <a:cxn ang="0">
                  <a:pos x="T8" y="T9"/>
                </a:cxn>
              </a:cxnLst>
              <a:rect l="0" t="0" r="r" b="b"/>
              <a:pathLst>
                <a:path w="310" h="572">
                  <a:moveTo>
                    <a:pt x="310" y="286"/>
                  </a:moveTo>
                  <a:lnTo>
                    <a:pt x="0" y="0"/>
                  </a:lnTo>
                  <a:lnTo>
                    <a:pt x="0" y="286"/>
                  </a:lnTo>
                  <a:lnTo>
                    <a:pt x="0" y="572"/>
                  </a:lnTo>
                  <a:lnTo>
                    <a:pt x="310"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sp>
        <p:nvSpPr>
          <p:cNvPr id="18" name="Freeform 18"/>
          <p:cNvSpPr/>
          <p:nvPr/>
        </p:nvSpPr>
        <p:spPr bwMode="auto">
          <a:xfrm>
            <a:off x="5168202" y="2524925"/>
            <a:ext cx="366758" cy="677911"/>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13" tIns="48207" rIns="96413" bIns="48207" numCol="1" anchor="t" anchorCtr="0" compatLnSpc="1"/>
          <a:lstStyle/>
          <a:p>
            <a:endParaRPr lang="en-US" dirty="0">
              <a:latin typeface="+mn-lt"/>
              <a:ea typeface="+mn-ea"/>
              <a:cs typeface="+mn-ea"/>
              <a:sym typeface="+mn-lt"/>
            </a:endParaRPr>
          </a:p>
        </p:txBody>
      </p:sp>
      <p:grpSp>
        <p:nvGrpSpPr>
          <p:cNvPr id="37" name="Group 36"/>
          <p:cNvGrpSpPr/>
          <p:nvPr/>
        </p:nvGrpSpPr>
        <p:grpSpPr>
          <a:xfrm>
            <a:off x="6829425" y="4923790"/>
            <a:ext cx="344170" cy="2309495"/>
            <a:chOff x="6475260" y="3892789"/>
            <a:chExt cx="326522" cy="2966937"/>
          </a:xfrm>
          <a:solidFill>
            <a:schemeClr val="tx1">
              <a:lumMod val="65000"/>
              <a:lumOff val="35000"/>
            </a:schemeClr>
          </a:solidFill>
          <a:effectLst/>
        </p:grpSpPr>
        <p:sp>
          <p:nvSpPr>
            <p:cNvPr id="19" name="Freeform 21"/>
            <p:cNvSpPr/>
            <p:nvPr/>
          </p:nvSpPr>
          <p:spPr bwMode="auto">
            <a:xfrm>
              <a:off x="6475260" y="3892789"/>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2" name="Freeform 21"/>
            <p:cNvSpPr/>
            <p:nvPr/>
          </p:nvSpPr>
          <p:spPr bwMode="auto">
            <a:xfrm>
              <a:off x="6475260" y="4611100"/>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4" name="Group 33"/>
          <p:cNvGrpSpPr/>
          <p:nvPr/>
        </p:nvGrpSpPr>
        <p:grpSpPr>
          <a:xfrm>
            <a:off x="5991225" y="4547235"/>
            <a:ext cx="342900" cy="2711450"/>
            <a:chOff x="5680835" y="2873577"/>
            <a:chExt cx="325400" cy="3992819"/>
          </a:xfrm>
          <a:solidFill>
            <a:srgbClr val="0070C0"/>
          </a:solidFill>
          <a:effectLst/>
        </p:grpSpPr>
        <p:sp>
          <p:nvSpPr>
            <p:cNvPr id="13" name="Freeform 13"/>
            <p:cNvSpPr/>
            <p:nvPr/>
          </p:nvSpPr>
          <p:spPr bwMode="auto">
            <a:xfrm>
              <a:off x="5680835" y="2873577"/>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3" name="Freeform 13"/>
            <p:cNvSpPr/>
            <p:nvPr/>
          </p:nvSpPr>
          <p:spPr bwMode="auto">
            <a:xfrm>
              <a:off x="5680835" y="4256463"/>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1" name="Group 30"/>
          <p:cNvGrpSpPr/>
          <p:nvPr/>
        </p:nvGrpSpPr>
        <p:grpSpPr>
          <a:xfrm>
            <a:off x="5572760" y="5565140"/>
            <a:ext cx="342900" cy="1668780"/>
            <a:chOff x="5283622" y="4903226"/>
            <a:chExt cx="325400" cy="1956500"/>
          </a:xfrm>
          <a:solidFill>
            <a:schemeClr val="tx1">
              <a:lumMod val="65000"/>
              <a:lumOff val="35000"/>
            </a:schemeClr>
          </a:solidFill>
          <a:effectLst/>
        </p:grpSpPr>
        <p:sp>
          <p:nvSpPr>
            <p:cNvPr id="25" name="Freeform 29"/>
            <p:cNvSpPr/>
            <p:nvPr/>
          </p:nvSpPr>
          <p:spPr bwMode="auto">
            <a:xfrm>
              <a:off x="5283622" y="4903226"/>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4" name="Freeform 29"/>
            <p:cNvSpPr/>
            <p:nvPr/>
          </p:nvSpPr>
          <p:spPr bwMode="auto">
            <a:xfrm>
              <a:off x="5283622" y="5254045"/>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5" name="Group 34"/>
          <p:cNvGrpSpPr/>
          <p:nvPr/>
        </p:nvGrpSpPr>
        <p:grpSpPr>
          <a:xfrm>
            <a:off x="5236210" y="4377055"/>
            <a:ext cx="1097915" cy="596265"/>
            <a:chOff x="4899875" y="2711455"/>
            <a:chExt cx="1106360" cy="642946"/>
          </a:xfrm>
          <a:solidFill>
            <a:srgbClr val="0070C0"/>
          </a:solidFill>
          <a:effectLst/>
        </p:grpSpPr>
        <p:sp>
          <p:nvSpPr>
            <p:cNvPr id="15" name="Freeform 15"/>
            <p:cNvSpPr/>
            <p:nvPr/>
          </p:nvSpPr>
          <p:spPr bwMode="auto">
            <a:xfrm>
              <a:off x="5211810" y="2873577"/>
              <a:ext cx="794425" cy="326522"/>
            </a:xfrm>
            <a:custGeom>
              <a:avLst/>
              <a:gdLst>
                <a:gd name="T0" fmla="*/ 0 w 708"/>
                <a:gd name="T1" fmla="*/ 291 h 291"/>
                <a:gd name="T2" fmla="*/ 708 w 708"/>
                <a:gd name="T3" fmla="*/ 291 h 291"/>
                <a:gd name="T4" fmla="*/ 418 w 708"/>
                <a:gd name="T5" fmla="*/ 0 h 291"/>
                <a:gd name="T6" fmla="*/ 0 w 708"/>
                <a:gd name="T7" fmla="*/ 0 h 291"/>
                <a:gd name="T8" fmla="*/ 0 w 708"/>
                <a:gd name="T9" fmla="*/ 291 h 291"/>
              </a:gdLst>
              <a:ahLst/>
              <a:cxnLst>
                <a:cxn ang="0">
                  <a:pos x="T0" y="T1"/>
                </a:cxn>
                <a:cxn ang="0">
                  <a:pos x="T2" y="T3"/>
                </a:cxn>
                <a:cxn ang="0">
                  <a:pos x="T4" y="T5"/>
                </a:cxn>
                <a:cxn ang="0">
                  <a:pos x="T6" y="T7"/>
                </a:cxn>
                <a:cxn ang="0">
                  <a:pos x="T8" y="T9"/>
                </a:cxn>
              </a:cxnLst>
              <a:rect l="0" t="0" r="r" b="b"/>
              <a:pathLst>
                <a:path w="708" h="291">
                  <a:moveTo>
                    <a:pt x="0" y="291"/>
                  </a:moveTo>
                  <a:lnTo>
                    <a:pt x="708" y="291"/>
                  </a:lnTo>
                  <a:lnTo>
                    <a:pt x="418" y="0"/>
                  </a:lnTo>
                  <a:lnTo>
                    <a:pt x="0" y="0"/>
                  </a:lnTo>
                  <a:lnTo>
                    <a:pt x="0" y="291"/>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7" name="Freeform 17"/>
            <p:cNvSpPr/>
            <p:nvPr/>
          </p:nvSpPr>
          <p:spPr bwMode="auto">
            <a:xfrm>
              <a:off x="4899875" y="2711455"/>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8" name="Group 37"/>
          <p:cNvGrpSpPr/>
          <p:nvPr/>
        </p:nvGrpSpPr>
        <p:grpSpPr>
          <a:xfrm>
            <a:off x="4923155" y="5433695"/>
            <a:ext cx="997585" cy="523875"/>
            <a:chOff x="4663118" y="4740194"/>
            <a:chExt cx="945904" cy="641823"/>
          </a:xfrm>
          <a:solidFill>
            <a:schemeClr val="tx1">
              <a:lumMod val="65000"/>
              <a:lumOff val="35000"/>
            </a:schemeClr>
          </a:solidFill>
          <a:effectLst/>
        </p:grpSpPr>
        <p:sp>
          <p:nvSpPr>
            <p:cNvPr id="27" name="Freeform 31"/>
            <p:cNvSpPr/>
            <p:nvPr/>
          </p:nvSpPr>
          <p:spPr bwMode="auto">
            <a:xfrm>
              <a:off x="4975053" y="4903226"/>
              <a:ext cx="633969" cy="325400"/>
            </a:xfrm>
            <a:custGeom>
              <a:avLst/>
              <a:gdLst>
                <a:gd name="T0" fmla="*/ 0 w 565"/>
                <a:gd name="T1" fmla="*/ 290 h 290"/>
                <a:gd name="T2" fmla="*/ 565 w 565"/>
                <a:gd name="T3" fmla="*/ 290 h 290"/>
                <a:gd name="T4" fmla="*/ 275 w 565"/>
                <a:gd name="T5" fmla="*/ 0 h 290"/>
                <a:gd name="T6" fmla="*/ 0 w 565"/>
                <a:gd name="T7" fmla="*/ 0 h 290"/>
                <a:gd name="T8" fmla="*/ 0 w 565"/>
                <a:gd name="T9" fmla="*/ 290 h 290"/>
              </a:gdLst>
              <a:ahLst/>
              <a:cxnLst>
                <a:cxn ang="0">
                  <a:pos x="T0" y="T1"/>
                </a:cxn>
                <a:cxn ang="0">
                  <a:pos x="T2" y="T3"/>
                </a:cxn>
                <a:cxn ang="0">
                  <a:pos x="T4" y="T5"/>
                </a:cxn>
                <a:cxn ang="0">
                  <a:pos x="T6" y="T7"/>
                </a:cxn>
                <a:cxn ang="0">
                  <a:pos x="T8" y="T9"/>
                </a:cxn>
              </a:cxnLst>
              <a:rect l="0" t="0" r="r" b="b"/>
              <a:pathLst>
                <a:path w="565" h="290">
                  <a:moveTo>
                    <a:pt x="0" y="290"/>
                  </a:moveTo>
                  <a:lnTo>
                    <a:pt x="565" y="290"/>
                  </a:lnTo>
                  <a:lnTo>
                    <a:pt x="275" y="0"/>
                  </a:lnTo>
                  <a:lnTo>
                    <a:pt x="0" y="0"/>
                  </a:lnTo>
                  <a:lnTo>
                    <a:pt x="0" y="29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29" name="Freeform 33"/>
            <p:cNvSpPr/>
            <p:nvPr/>
          </p:nvSpPr>
          <p:spPr bwMode="auto">
            <a:xfrm>
              <a:off x="4663118" y="4740194"/>
              <a:ext cx="352330" cy="641823"/>
            </a:xfrm>
            <a:custGeom>
              <a:avLst/>
              <a:gdLst>
                <a:gd name="T0" fmla="*/ 0 w 314"/>
                <a:gd name="T1" fmla="*/ 286 h 572"/>
                <a:gd name="T2" fmla="*/ 314 w 314"/>
                <a:gd name="T3" fmla="*/ 0 h 572"/>
                <a:gd name="T4" fmla="*/ 314 w 314"/>
                <a:gd name="T5" fmla="*/ 286 h 572"/>
                <a:gd name="T6" fmla="*/ 314 w 314"/>
                <a:gd name="T7" fmla="*/ 572 h 572"/>
                <a:gd name="T8" fmla="*/ 0 w 314"/>
                <a:gd name="T9" fmla="*/ 286 h 572"/>
              </a:gdLst>
              <a:ahLst/>
              <a:cxnLst>
                <a:cxn ang="0">
                  <a:pos x="T0" y="T1"/>
                </a:cxn>
                <a:cxn ang="0">
                  <a:pos x="T2" y="T3"/>
                </a:cxn>
                <a:cxn ang="0">
                  <a:pos x="T4" y="T5"/>
                </a:cxn>
                <a:cxn ang="0">
                  <a:pos x="T6" y="T7"/>
                </a:cxn>
                <a:cxn ang="0">
                  <a:pos x="T8" y="T9"/>
                </a:cxn>
              </a:cxnLst>
              <a:rect l="0" t="0" r="r" b="b"/>
              <a:pathLst>
                <a:path w="314" h="572">
                  <a:moveTo>
                    <a:pt x="0" y="286"/>
                  </a:moveTo>
                  <a:lnTo>
                    <a:pt x="314" y="0"/>
                  </a:lnTo>
                  <a:lnTo>
                    <a:pt x="314" y="286"/>
                  </a:lnTo>
                  <a:lnTo>
                    <a:pt x="314" y="572"/>
                  </a:lnTo>
                  <a:lnTo>
                    <a:pt x="0"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6" name="Group 35"/>
          <p:cNvGrpSpPr/>
          <p:nvPr/>
        </p:nvGrpSpPr>
        <p:grpSpPr>
          <a:xfrm>
            <a:off x="6829425" y="4768215"/>
            <a:ext cx="1036320" cy="653415"/>
            <a:chOff x="6475260" y="3725824"/>
            <a:chExt cx="1049135" cy="642946"/>
          </a:xfrm>
          <a:solidFill>
            <a:schemeClr val="tx1">
              <a:lumMod val="65000"/>
              <a:lumOff val="35000"/>
            </a:schemeClr>
          </a:solidFill>
          <a:effectLst/>
        </p:grpSpPr>
        <p:sp>
          <p:nvSpPr>
            <p:cNvPr id="21" name="Freeform 23"/>
            <p:cNvSpPr/>
            <p:nvPr/>
          </p:nvSpPr>
          <p:spPr bwMode="auto">
            <a:xfrm>
              <a:off x="6475260" y="3892789"/>
              <a:ext cx="732711" cy="326522"/>
            </a:xfrm>
            <a:custGeom>
              <a:avLst/>
              <a:gdLst>
                <a:gd name="T0" fmla="*/ 653 w 653"/>
                <a:gd name="T1" fmla="*/ 291 h 291"/>
                <a:gd name="T2" fmla="*/ 0 w 653"/>
                <a:gd name="T3" fmla="*/ 291 h 291"/>
                <a:gd name="T4" fmla="*/ 291 w 653"/>
                <a:gd name="T5" fmla="*/ 0 h 291"/>
                <a:gd name="T6" fmla="*/ 653 w 653"/>
                <a:gd name="T7" fmla="*/ 0 h 291"/>
                <a:gd name="T8" fmla="*/ 653 w 653"/>
                <a:gd name="T9" fmla="*/ 291 h 291"/>
              </a:gdLst>
              <a:ahLst/>
              <a:cxnLst>
                <a:cxn ang="0">
                  <a:pos x="T0" y="T1"/>
                </a:cxn>
                <a:cxn ang="0">
                  <a:pos x="T2" y="T3"/>
                </a:cxn>
                <a:cxn ang="0">
                  <a:pos x="T4" y="T5"/>
                </a:cxn>
                <a:cxn ang="0">
                  <a:pos x="T6" y="T7"/>
                </a:cxn>
                <a:cxn ang="0">
                  <a:pos x="T8" y="T9"/>
                </a:cxn>
              </a:cxnLst>
              <a:rect l="0" t="0" r="r" b="b"/>
              <a:pathLst>
                <a:path w="653" h="291">
                  <a:moveTo>
                    <a:pt x="653" y="291"/>
                  </a:moveTo>
                  <a:lnTo>
                    <a:pt x="0" y="291"/>
                  </a:lnTo>
                  <a:lnTo>
                    <a:pt x="291" y="0"/>
                  </a:lnTo>
                  <a:lnTo>
                    <a:pt x="653" y="0"/>
                  </a:lnTo>
                  <a:lnTo>
                    <a:pt x="653" y="291"/>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23" name="Freeform 25"/>
            <p:cNvSpPr/>
            <p:nvPr/>
          </p:nvSpPr>
          <p:spPr bwMode="auto">
            <a:xfrm>
              <a:off x="7172065" y="3725824"/>
              <a:ext cx="352330" cy="642946"/>
            </a:xfrm>
            <a:custGeom>
              <a:avLst/>
              <a:gdLst>
                <a:gd name="T0" fmla="*/ 314 w 314"/>
                <a:gd name="T1" fmla="*/ 286 h 573"/>
                <a:gd name="T2" fmla="*/ 0 w 314"/>
                <a:gd name="T3" fmla="*/ 0 h 573"/>
                <a:gd name="T4" fmla="*/ 0 w 314"/>
                <a:gd name="T5" fmla="*/ 286 h 573"/>
                <a:gd name="T6" fmla="*/ 0 w 314"/>
                <a:gd name="T7" fmla="*/ 573 h 573"/>
                <a:gd name="T8" fmla="*/ 314 w 314"/>
                <a:gd name="T9" fmla="*/ 286 h 573"/>
              </a:gdLst>
              <a:ahLst/>
              <a:cxnLst>
                <a:cxn ang="0">
                  <a:pos x="T0" y="T1"/>
                </a:cxn>
                <a:cxn ang="0">
                  <a:pos x="T2" y="T3"/>
                </a:cxn>
                <a:cxn ang="0">
                  <a:pos x="T4" y="T5"/>
                </a:cxn>
                <a:cxn ang="0">
                  <a:pos x="T6" y="T7"/>
                </a:cxn>
                <a:cxn ang="0">
                  <a:pos x="T8" y="T9"/>
                </a:cxn>
              </a:cxnLst>
              <a:rect l="0" t="0" r="r" b="b"/>
              <a:pathLst>
                <a:path w="314" h="573">
                  <a:moveTo>
                    <a:pt x="314" y="286"/>
                  </a:moveTo>
                  <a:lnTo>
                    <a:pt x="0" y="0"/>
                  </a:lnTo>
                  <a:lnTo>
                    <a:pt x="0" y="286"/>
                  </a:lnTo>
                  <a:lnTo>
                    <a:pt x="0" y="573"/>
                  </a:lnTo>
                  <a:lnTo>
                    <a:pt x="314"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sp>
        <p:nvSpPr>
          <p:cNvPr id="53" name="Rectangle 52"/>
          <p:cNvSpPr/>
          <p:nvPr/>
        </p:nvSpPr>
        <p:spPr>
          <a:xfrm>
            <a:off x="8048625" y="4633595"/>
            <a:ext cx="3016885" cy="922020"/>
          </a:xfrm>
          <a:prstGeom prst="rect">
            <a:avLst/>
          </a:prstGeom>
        </p:spPr>
        <p:txBody>
          <a:bodyPr wrap="square">
            <a:spAutoFit/>
          </a:bodyPr>
          <a:lstStyle/>
          <a:p>
            <a:pPr>
              <a:lnSpc>
                <a:spcPct val="150000"/>
              </a:lnSpc>
            </a:pPr>
            <a:r>
              <a:rPr lang="zh-CN" altLang="en-US" sz="1800" dirty="0">
                <a:solidFill>
                  <a:srgbClr val="4A4A4A"/>
                </a:solidFill>
                <a:latin typeface="Times New Roman" panose="02020603050405020304" charset="0"/>
                <a:cs typeface="Times New Roman" panose="02020603050405020304" charset="0"/>
                <a:sym typeface="+mn-lt"/>
              </a:rPr>
              <a:t>Zhang等人使用聚类算法对层次关系结构进行建模</a:t>
            </a:r>
          </a:p>
        </p:txBody>
      </p:sp>
      <p:sp>
        <p:nvSpPr>
          <p:cNvPr id="54" name="Rectangle 53"/>
          <p:cNvSpPr/>
          <p:nvPr/>
        </p:nvSpPr>
        <p:spPr>
          <a:xfrm>
            <a:off x="3116580" y="1743710"/>
            <a:ext cx="7155180" cy="1476375"/>
          </a:xfrm>
          <a:prstGeom prst="rect">
            <a:avLst/>
          </a:prstGeom>
        </p:spPr>
        <p:txBody>
          <a:bodyPr wrap="square">
            <a:spAutoFit/>
          </a:bodyPr>
          <a:lstStyle/>
          <a:p>
            <a:pPr>
              <a:lnSpc>
                <a:spcPct val="150000"/>
              </a:lnSpc>
            </a:pPr>
            <a:r>
              <a:rPr lang="zh-CN" altLang="en-US" sz="2000" b="1" dirty="0">
                <a:solidFill>
                  <a:schemeClr val="tx1"/>
                </a:solidFill>
                <a:latin typeface="Times New Roman" panose="02020603050405020304" charset="0"/>
                <a:cs typeface="+mn-ea"/>
                <a:sym typeface="+mn-lt"/>
              </a:rPr>
              <a:t>①　考虑链接预测任务</a:t>
            </a:r>
          </a:p>
          <a:p>
            <a:pPr>
              <a:lnSpc>
                <a:spcPct val="150000"/>
              </a:lnSpc>
            </a:pPr>
            <a:r>
              <a:rPr lang="zh-CN" altLang="en-US" sz="2000" b="1" dirty="0">
                <a:solidFill>
                  <a:schemeClr val="tx1"/>
                </a:solidFill>
                <a:latin typeface="Times New Roman" panose="02020603050405020304" charset="0"/>
                <a:cs typeface="+mn-ea"/>
                <a:sym typeface="+mn-lt"/>
              </a:rPr>
              <a:t>②　在不使用聚类算法的情况下自动学习知识图中的语义层次</a:t>
            </a:r>
          </a:p>
          <a:p>
            <a:pPr>
              <a:lnSpc>
                <a:spcPct val="150000"/>
              </a:lnSpc>
            </a:pPr>
            <a:r>
              <a:rPr lang="zh-CN" altLang="en-US" sz="2000" b="1" dirty="0">
                <a:solidFill>
                  <a:schemeClr val="tx1"/>
                </a:solidFill>
                <a:latin typeface="Times New Roman" panose="02020603050405020304" charset="0"/>
                <a:cs typeface="+mn-ea"/>
                <a:sym typeface="+mn-lt"/>
              </a:rPr>
              <a:t>③　除知识图中的三元组外，不需要任何附加信息</a:t>
            </a:r>
          </a:p>
        </p:txBody>
      </p:sp>
      <p:sp>
        <p:nvSpPr>
          <p:cNvPr id="55" name="Rectangle 54"/>
          <p:cNvSpPr/>
          <p:nvPr/>
        </p:nvSpPr>
        <p:spPr>
          <a:xfrm>
            <a:off x="1460500" y="5688965"/>
            <a:ext cx="3468370" cy="1337945"/>
          </a:xfrm>
          <a:prstGeom prst="rect">
            <a:avLst/>
          </a:prstGeom>
        </p:spPr>
        <p:txBody>
          <a:bodyPr wrap="square">
            <a:spAutoFit/>
          </a:bodyPr>
          <a:lstStyle/>
          <a:p>
            <a:pPr algn="just">
              <a:lnSpc>
                <a:spcPct val="150000"/>
              </a:lnSpc>
            </a:pPr>
            <a:r>
              <a:rPr lang="zh-CN" altLang="en-US" sz="1800" dirty="0">
                <a:solidFill>
                  <a:srgbClr val="4A4A4A"/>
                </a:solidFill>
                <a:latin typeface="宋体" panose="02010600030101010101" pitchFamily="2" charset="-122"/>
                <a:cs typeface="宋体" panose="02010600030101010101" pitchFamily="2" charset="-122"/>
                <a:sym typeface="+mn-lt"/>
              </a:rPr>
              <a:t>Li等人将实体和类别共同嵌入到语义空间中，设计了概念分类和无数据分层分类任务的模型</a:t>
            </a:r>
          </a:p>
        </p:txBody>
      </p:sp>
      <p:sp>
        <p:nvSpPr>
          <p:cNvPr id="56" name="Rectangle 55"/>
          <p:cNvSpPr/>
          <p:nvPr/>
        </p:nvSpPr>
        <p:spPr>
          <a:xfrm>
            <a:off x="1388745" y="4120515"/>
            <a:ext cx="3712845" cy="1337945"/>
          </a:xfrm>
          <a:prstGeom prst="rect">
            <a:avLst/>
          </a:prstGeom>
        </p:spPr>
        <p:txBody>
          <a:bodyPr wrap="square">
            <a:spAutoFit/>
          </a:bodyPr>
          <a:lstStyle/>
          <a:p>
            <a:pPr algn="just">
              <a:lnSpc>
                <a:spcPct val="150000"/>
              </a:lnSpc>
            </a:pPr>
            <a:r>
              <a:rPr lang="zh-CN" altLang="en-US" sz="1800" dirty="0">
                <a:solidFill>
                  <a:srgbClr val="4A4A4A"/>
                </a:solidFill>
                <a:latin typeface="Times New Roman" panose="02020603050405020304" charset="0"/>
                <a:cs typeface="Times New Roman" panose="02020603050405020304" charset="0"/>
                <a:sym typeface="+mn-lt"/>
              </a:rPr>
              <a:t>Xie, Liu,Sun等人提出TKRL，将类型信息嵌入到知识图嵌入中，需要实体的附加分层类型信息。</a:t>
            </a:r>
          </a:p>
        </p:txBody>
      </p:sp>
      <p:sp>
        <p:nvSpPr>
          <p:cNvPr id="2" name="文本占位符 1"/>
          <p:cNvSpPr>
            <a:spLocks noGrp="1"/>
          </p:cNvSpPr>
          <p:nvPr>
            <p:ph type="body" sz="quarter" idx="13"/>
          </p:nvPr>
        </p:nvSpPr>
        <p:spPr>
          <a:xfrm>
            <a:off x="1768475" y="454660"/>
            <a:ext cx="4246245" cy="503555"/>
          </a:xfrm>
        </p:spPr>
        <p:txBody>
          <a:bodyPr>
            <a:normAutofit/>
          </a:bodyPr>
          <a:lstStyle/>
          <a:p>
            <a:r>
              <a:rPr lang="zh-CN" altLang="en-US" dirty="0">
                <a:cs typeface="+mn-ea"/>
                <a:sym typeface="+mn-lt"/>
              </a:rPr>
              <a:t>相关工作之层级结构建模方法</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t>8</a:t>
            </a:fld>
            <a:endParaRPr lang="zh-CN" altLang="en-US">
              <a:latin typeface="+mn-lt"/>
              <a:ea typeface="+mn-ea"/>
              <a:cs typeface="+mn-ea"/>
              <a:sym typeface="+mn-lt"/>
            </a:endParaRPr>
          </a:p>
        </p:txBody>
      </p:sp>
      <p:pic>
        <p:nvPicPr>
          <p:cNvPr id="4" name="图片 3" descr="大连海事大学"/>
          <p:cNvPicPr>
            <a:picLocks noChangeAspect="1"/>
          </p:cNvPicPr>
          <p:nvPr/>
        </p:nvPicPr>
        <p:blipFill>
          <a:blip r:embed="rId3"/>
          <a:stretch>
            <a:fillRect/>
          </a:stretch>
        </p:blipFill>
        <p:spPr>
          <a:xfrm>
            <a:off x="308610" y="232410"/>
            <a:ext cx="913130" cy="897890"/>
          </a:xfrm>
          <a:prstGeom prst="rect">
            <a:avLst/>
          </a:prstGeom>
        </p:spPr>
      </p:pic>
      <p:sp>
        <p:nvSpPr>
          <p:cNvPr id="5" name="文本框 4">
            <a:hlinkClick r:id="rId4" action="ppaction://hlinksldjump"/>
            <a:extLst>
              <a:ext uri="{FF2B5EF4-FFF2-40B4-BE49-F238E27FC236}">
                <a16:creationId xmlns:a16="http://schemas.microsoft.com/office/drawing/2014/main" id="{425DD99C-F355-41CD-9240-3EE19ABC2BF0}"/>
              </a:ext>
            </a:extLst>
          </p:cNvPr>
          <p:cNvSpPr txBox="1"/>
          <p:nvPr/>
        </p:nvSpPr>
        <p:spPr>
          <a:xfrm>
            <a:off x="1604839" y="519981"/>
            <a:ext cx="4657531" cy="369332"/>
          </a:xfrm>
          <a:prstGeom prst="rect">
            <a:avLst/>
          </a:prstGeom>
          <a:noFill/>
        </p:spPr>
        <p:txBody>
          <a:bodyPr wrap="square" rtlCol="0">
            <a:spAutoFit/>
          </a:bodyPr>
          <a:lstStyle/>
          <a:p>
            <a:r>
              <a:rPr lang="en-US" altLang="zh-CN" dirty="0"/>
              <a:t>                                                                                            </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par>
                                <p:cTn id="8" presetID="22" presetClass="entr" presetSubtype="4" fill="hold" nodeType="withEffect">
                                  <p:stCondLst>
                                    <p:cond delay="50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par>
                                <p:cTn id="11" presetID="2" presetClass="entr" presetSubtype="4" fill="hold" grpId="0" nodeType="withEffect">
                                  <p:stCondLst>
                                    <p:cond delay="500"/>
                                  </p:stCondLst>
                                  <p:childTnLst>
                                    <p:set>
                                      <p:cBhvr>
                                        <p:cTn id="12" dur="500"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ppt_x"/>
                                          </p:val>
                                        </p:tav>
                                        <p:tav tm="100000">
                                          <p:val>
                                            <p:strVal val="#ppt_x"/>
                                          </p:val>
                                        </p:tav>
                                      </p:tavLst>
                                    </p:anim>
                                    <p:anim calcmode="lin" valueType="num">
                                      <p:cBhvr additive="base">
                                        <p:cTn id="1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50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8" fill="hold"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par>
                                <p:cTn id="23" presetID="2" presetClass="entr" presetSubtype="4" fill="hold" grpId="0" nodeType="withEffect">
                                  <p:stCondLst>
                                    <p:cond delay="500"/>
                                  </p:stCondLst>
                                  <p:childTnLst>
                                    <p:set>
                                      <p:cBhvr>
                                        <p:cTn id="24" dur="500"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ppt_x"/>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500"/>
                                  </p:stCondLst>
                                  <p:childTnLst>
                                    <p:set>
                                      <p:cBhvr>
                                        <p:cTn id="30" dur="1" fill="hold">
                                          <p:stCondLst>
                                            <p:cond delay="0"/>
                                          </p:stCondLst>
                                        </p:cTn>
                                        <p:tgtEl>
                                          <p:spTgt spid="35"/>
                                        </p:tgtEl>
                                        <p:attrNameLst>
                                          <p:attrName>style.visibility</p:attrName>
                                        </p:attrNameLst>
                                      </p:cBhvr>
                                      <p:to>
                                        <p:strVal val="visible"/>
                                      </p:to>
                                    </p:set>
                                    <p:animEffect transition="in" filter="wipe(right)">
                                      <p:cBhvr>
                                        <p:cTn id="31" dur="500"/>
                                        <p:tgtEl>
                                          <p:spTgt spid="35"/>
                                        </p:tgtEl>
                                      </p:cBhvr>
                                    </p:animEffect>
                                  </p:childTnLst>
                                </p:cTn>
                              </p:par>
                              <p:par>
                                <p:cTn id="32" presetID="22" presetClass="entr" presetSubtype="4" fill="hold" nodeType="withEffect">
                                  <p:stCondLst>
                                    <p:cond delay="50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500"/>
                                        <p:tgtEl>
                                          <p:spTgt spid="34"/>
                                        </p:tgtEl>
                                      </p:cBhvr>
                                    </p:animEffect>
                                  </p:childTnLst>
                                </p:cTn>
                              </p:par>
                              <p:par>
                                <p:cTn id="35" presetID="2" presetClass="entr" presetSubtype="4" fill="hold" grpId="0" nodeType="withEffect">
                                  <p:stCondLst>
                                    <p:cond delay="500"/>
                                  </p:stCondLst>
                                  <p:childTnLst>
                                    <p:set>
                                      <p:cBhvr>
                                        <p:cTn id="36" dur="500" fill="hold">
                                          <p:stCondLst>
                                            <p:cond delay="0"/>
                                          </p:stCondLst>
                                        </p:cTn>
                                        <p:tgtEl>
                                          <p:spTgt spid="56"/>
                                        </p:tgtEl>
                                        <p:attrNameLst>
                                          <p:attrName>style.visibility</p:attrName>
                                        </p:attrNameLst>
                                      </p:cBhvr>
                                      <p:to>
                                        <p:strVal val="visible"/>
                                      </p:to>
                                    </p:set>
                                    <p:anim calcmode="lin" valueType="num">
                                      <p:cBhvr additive="base">
                                        <p:cTn id="37" dur="500" fill="hold"/>
                                        <p:tgtEl>
                                          <p:spTgt spid="56"/>
                                        </p:tgtEl>
                                        <p:attrNameLst>
                                          <p:attrName>ppt_x</p:attrName>
                                        </p:attrNameLst>
                                      </p:cBhvr>
                                      <p:tavLst>
                                        <p:tav tm="0">
                                          <p:val>
                                            <p:strVal val="#ppt_x"/>
                                          </p:val>
                                        </p:tav>
                                        <p:tav tm="100000">
                                          <p:val>
                                            <p:strVal val="#ppt_x"/>
                                          </p:val>
                                        </p:tav>
                                      </p:tavLst>
                                    </p:anim>
                                    <p:anim calcmode="lin" valueType="num">
                                      <p:cBhvr additive="base">
                                        <p:cTn id="3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8" fill="hold" nodeType="withEffect">
                                  <p:stCondLst>
                                    <p:cond delay="250"/>
                                  </p:stCondLst>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par>
                                <p:cTn id="47" presetID="2" presetClass="entr" presetSubtype="4" fill="hold" grpId="0" nodeType="withEffect">
                                  <p:stCondLst>
                                    <p:cond delay="750"/>
                                  </p:stCondLst>
                                  <p:childTnLst>
                                    <p:set>
                                      <p:cBhvr>
                                        <p:cTn id="48" dur="500"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ppt_x"/>
                                          </p:val>
                                        </p:tav>
                                        <p:tav tm="100000">
                                          <p:val>
                                            <p:strVal val="#ppt_x"/>
                                          </p:val>
                                        </p:tav>
                                      </p:tavLst>
                                    </p:anim>
                                    <p:anim calcmode="lin" valueType="num">
                                      <p:cBhvr additive="base">
                                        <p:cTn id="5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981486" y="2211916"/>
            <a:ext cx="2127025" cy="1584176"/>
          </a:xfrm>
          <a:effectLst/>
        </p:spPr>
        <p:txBody>
          <a:bodyPr/>
          <a:lstStyle/>
          <a:p>
            <a:r>
              <a:rPr lang="en-US" altLang="zh-CN" dirty="0">
                <a:latin typeface="+mn-lt"/>
                <a:cs typeface="+mn-ea"/>
                <a:sym typeface="+mn-lt"/>
              </a:rPr>
              <a:t>03</a:t>
            </a:r>
            <a:endParaRPr lang="zh-CN" altLang="en-US" dirty="0">
              <a:latin typeface="+mn-lt"/>
              <a:cs typeface="+mn-ea"/>
              <a:sym typeface="+mn-lt"/>
            </a:endParaRPr>
          </a:p>
        </p:txBody>
      </p:sp>
      <p:sp>
        <p:nvSpPr>
          <p:cNvPr id="4" name="文本占位符 3"/>
          <p:cNvSpPr>
            <a:spLocks noGrp="1"/>
          </p:cNvSpPr>
          <p:nvPr>
            <p:ph type="body" sz="quarter" idx="12"/>
          </p:nvPr>
        </p:nvSpPr>
        <p:spPr>
          <a:effectLst/>
        </p:spPr>
        <p:txBody>
          <a:bodyPr/>
          <a:lstStyle/>
          <a:p>
            <a:r>
              <a:rPr lang="en-US" altLang="zh-CN" dirty="0">
                <a:latin typeface="Times New Roman" panose="02020603050405020304" charset="0"/>
                <a:ea typeface="宋体" panose="02010600030101010101" pitchFamily="2" charset="-122"/>
                <a:cs typeface="Times New Roman" panose="02020603050405020304" charset="0"/>
                <a:sym typeface="+mn-lt"/>
              </a:rPr>
              <a:t>HAKE</a:t>
            </a:r>
            <a:r>
              <a:rPr lang="zh-CN" altLang="en-US" dirty="0">
                <a:latin typeface="Times New Roman" panose="02020603050405020304" charset="0"/>
                <a:ea typeface="宋体" panose="02010600030101010101" pitchFamily="2" charset="-122"/>
                <a:cs typeface="Times New Roman" panose="02020603050405020304" charset="0"/>
                <a:sym typeface="+mn-lt"/>
              </a:rPr>
              <a:t>介绍</a:t>
            </a:r>
          </a:p>
        </p:txBody>
      </p:sp>
      <p:sp>
        <p:nvSpPr>
          <p:cNvPr id="5" name="文本占位符 4"/>
          <p:cNvSpPr>
            <a:spLocks noGrp="1"/>
          </p:cNvSpPr>
          <p:nvPr>
            <p:ph type="body" sz="quarter" idx="13"/>
          </p:nvPr>
        </p:nvSpPr>
        <p:spPr>
          <a:xfrm>
            <a:off x="6285578" y="4048990"/>
            <a:ext cx="2664296" cy="702078"/>
          </a:xfrm>
        </p:spPr>
        <p:txBody>
          <a:bodyPr/>
          <a:lstStyle/>
          <a:p>
            <a:pPr marL="0" indent="0">
              <a:buNone/>
            </a:pPr>
            <a:r>
              <a:rPr lang="en-US" altLang="zh-CN" sz="3600" b="1" dirty="0">
                <a:solidFill>
                  <a:schemeClr val="tx1"/>
                </a:solidFill>
                <a:latin typeface="华文琥珀" panose="02010800040101010101" charset="-122"/>
                <a:ea typeface="华文琥珀" panose="02010800040101010101" charset="-122"/>
                <a:cs typeface="+mn-ea"/>
                <a:sym typeface="+mn-lt"/>
              </a:rPr>
              <a:t>·</a:t>
            </a:r>
            <a:r>
              <a:rPr lang="zh-CN" altLang="en-US" dirty="0">
                <a:solidFill>
                  <a:schemeClr val="tx1"/>
                </a:solidFill>
                <a:latin typeface="+mn-lt"/>
                <a:cs typeface="+mn-ea"/>
                <a:sym typeface="+mn-lt"/>
              </a:rPr>
              <a:t>与</a:t>
            </a:r>
            <a:r>
              <a:rPr lang="en-US" altLang="zh-CN" dirty="0">
                <a:solidFill>
                  <a:schemeClr val="tx1"/>
                </a:solidFill>
                <a:latin typeface="+mn-lt"/>
                <a:cs typeface="+mn-ea"/>
                <a:sym typeface="+mn-lt"/>
              </a:rPr>
              <a:t>RotatE</a:t>
            </a:r>
            <a:r>
              <a:rPr lang="zh-CN" altLang="en-US" dirty="0">
                <a:solidFill>
                  <a:schemeClr val="tx1"/>
                </a:solidFill>
                <a:latin typeface="+mn-lt"/>
                <a:cs typeface="+mn-ea"/>
                <a:sym typeface="+mn-lt"/>
              </a:rPr>
              <a:t>的区别</a:t>
            </a:r>
          </a:p>
        </p:txBody>
      </p:sp>
      <p:sp>
        <p:nvSpPr>
          <p:cNvPr id="6" name="文本占位符 5"/>
          <p:cNvSpPr>
            <a:spLocks noGrp="1"/>
          </p:cNvSpPr>
          <p:nvPr>
            <p:ph type="body" sz="quarter" idx="14"/>
          </p:nvPr>
        </p:nvSpPr>
        <p:spPr>
          <a:xfrm>
            <a:off x="9238615" y="4048125"/>
            <a:ext cx="2776220" cy="494665"/>
          </a:xfrm>
        </p:spPr>
        <p:txBody>
          <a:bodyPr/>
          <a:lstStyle/>
          <a:p>
            <a:pPr marL="0" indent="0">
              <a:buNone/>
            </a:pPr>
            <a:r>
              <a:rPr lang="en-US" altLang="zh-CN" sz="3600" b="1" dirty="0">
                <a:solidFill>
                  <a:schemeClr val="tx1"/>
                </a:solidFill>
                <a:latin typeface="华文琥珀" panose="02010800040101010101" charset="-122"/>
                <a:ea typeface="华文琥珀" panose="02010800040101010101" charset="-122"/>
                <a:cs typeface="+mn-ea"/>
                <a:sym typeface="+mn-lt"/>
              </a:rPr>
              <a:t>·</a:t>
            </a:r>
            <a:r>
              <a:rPr lang="en-US" altLang="zh-CN" b="1" dirty="0">
                <a:solidFill>
                  <a:schemeClr val="tx1"/>
                </a:solidFill>
                <a:latin typeface="Times New Roman" panose="02020603050405020304" charset="0"/>
                <a:ea typeface="华文琥珀" panose="02010800040101010101" charset="-122"/>
                <a:cs typeface="Times New Roman" panose="02020603050405020304" charset="0"/>
                <a:sym typeface="+mn-lt"/>
              </a:rPr>
              <a:t>HAKE</a:t>
            </a:r>
            <a:r>
              <a:rPr lang="zh-CN" dirty="0">
                <a:solidFill>
                  <a:schemeClr val="tx1"/>
                </a:solidFill>
                <a:latin typeface="+mn-lt"/>
                <a:cs typeface="+mn-ea"/>
                <a:sym typeface="+mn-lt"/>
              </a:rPr>
              <a:t>组成部分</a:t>
            </a:r>
          </a:p>
        </p:txBody>
      </p:sp>
      <p:sp>
        <p:nvSpPr>
          <p:cNvPr id="2" name="文本框 1">
            <a:hlinkClick r:id="rId3" action="ppaction://hlinksldjump"/>
            <a:extLst>
              <a:ext uri="{FF2B5EF4-FFF2-40B4-BE49-F238E27FC236}">
                <a16:creationId xmlns:a16="http://schemas.microsoft.com/office/drawing/2014/main" id="{164965E4-EFB2-4F24-852B-08332A5CD931}"/>
              </a:ext>
            </a:extLst>
          </p:cNvPr>
          <p:cNvSpPr txBox="1"/>
          <p:nvPr/>
        </p:nvSpPr>
        <p:spPr>
          <a:xfrm>
            <a:off x="5061223" y="2211916"/>
            <a:ext cx="7704856" cy="1200329"/>
          </a:xfrm>
          <a:prstGeom prst="rect">
            <a:avLst/>
          </a:prstGeom>
          <a:noFill/>
        </p:spPr>
        <p:txBody>
          <a:bodyPr wrap="square" rtlCol="0">
            <a:spAutoFit/>
          </a:bodyPr>
          <a:lstStyle/>
          <a:p>
            <a:endParaRPr lang="en-US" altLang="zh-CN" dirty="0"/>
          </a:p>
          <a:p>
            <a:endParaRPr lang="en-US" altLang="zh-CN" dirty="0"/>
          </a:p>
          <a:p>
            <a:endParaRPr lang="en-US" altLang="zh-CN" dirty="0"/>
          </a:p>
          <a:p>
            <a:r>
              <a:rPr lang="en-US" altLang="zh-CN" dirty="0"/>
              <a:t>                                                                                                                   </a:t>
            </a:r>
            <a:endParaRPr lang="zh-CN" altLang="en-US" dirty="0"/>
          </a:p>
        </p:txBody>
      </p:sp>
      <p:sp>
        <p:nvSpPr>
          <p:cNvPr id="7" name="文本框 6">
            <a:hlinkClick r:id="rId4" action="ppaction://hlinksldjump"/>
            <a:extLst>
              <a:ext uri="{FF2B5EF4-FFF2-40B4-BE49-F238E27FC236}">
                <a16:creationId xmlns:a16="http://schemas.microsoft.com/office/drawing/2014/main" id="{55D535FB-C830-483E-84ED-1BB5CE748A65}"/>
              </a:ext>
            </a:extLst>
          </p:cNvPr>
          <p:cNvSpPr txBox="1"/>
          <p:nvPr/>
        </p:nvSpPr>
        <p:spPr>
          <a:xfrm>
            <a:off x="5996837" y="4048125"/>
            <a:ext cx="3241778" cy="923330"/>
          </a:xfrm>
          <a:prstGeom prst="rect">
            <a:avLst/>
          </a:prstGeom>
          <a:noFill/>
        </p:spPr>
        <p:txBody>
          <a:bodyPr wrap="square" rtlCol="0">
            <a:spAutoFit/>
          </a:bodyPr>
          <a:lstStyle/>
          <a:p>
            <a:endParaRPr lang="en-US" altLang="zh-CN" dirty="0"/>
          </a:p>
          <a:p>
            <a:endParaRPr lang="en-US" altLang="zh-CN" dirty="0"/>
          </a:p>
          <a:p>
            <a:r>
              <a:rPr lang="en-US" altLang="zh-CN" dirty="0"/>
              <a:t> </a:t>
            </a:r>
            <a:r>
              <a:rPr lang="zh-CN" altLang="en-US" dirty="0"/>
              <a:t>                                                      </a:t>
            </a:r>
            <a:endParaRPr lang="en-US" altLang="zh-CN" dirty="0"/>
          </a:p>
        </p:txBody>
      </p:sp>
      <p:sp>
        <p:nvSpPr>
          <p:cNvPr id="8" name="文本框 7">
            <a:hlinkClick r:id="rId5" action="ppaction://hlinksldjump"/>
            <a:extLst>
              <a:ext uri="{FF2B5EF4-FFF2-40B4-BE49-F238E27FC236}">
                <a16:creationId xmlns:a16="http://schemas.microsoft.com/office/drawing/2014/main" id="{25C84F5C-41FE-497E-88F2-75EDB4222448}"/>
              </a:ext>
            </a:extLst>
          </p:cNvPr>
          <p:cNvSpPr txBox="1"/>
          <p:nvPr/>
        </p:nvSpPr>
        <p:spPr>
          <a:xfrm>
            <a:off x="8949874" y="4048125"/>
            <a:ext cx="3530519" cy="923330"/>
          </a:xfrm>
          <a:prstGeom prst="rect">
            <a:avLst/>
          </a:prstGeom>
          <a:noFill/>
        </p:spPr>
        <p:txBody>
          <a:bodyPr wrap="square" rtlCol="0">
            <a:spAutoFit/>
          </a:bodyPr>
          <a:lstStyle/>
          <a:p>
            <a:endParaRPr lang="en-US" altLang="zh-CN" dirty="0"/>
          </a:p>
          <a:p>
            <a:endParaRPr lang="en-US" altLang="zh-CN" dirty="0"/>
          </a:p>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自定义设计方案">
  <a:themeElements>
    <a:clrScheme name="">
      <a:dk1>
        <a:sysClr val="windowText" lastClr="000000"/>
      </a:dk1>
      <a:lt1>
        <a:sysClr val="window" lastClr="FFFFFF"/>
      </a:lt1>
      <a:dk2>
        <a:srgbClr val="44546A"/>
      </a:dk2>
      <a:lt2>
        <a:srgbClr val="E7E6E6"/>
      </a:lt2>
      <a:accent1>
        <a:srgbClr val="0070C0"/>
      </a:accent1>
      <a:accent2>
        <a:srgbClr val="00B0F0"/>
      </a:accent2>
      <a:accent3>
        <a:srgbClr val="0070C0"/>
      </a:accent3>
      <a:accent4>
        <a:srgbClr val="00B0F0"/>
      </a:accent4>
      <a:accent5>
        <a:srgbClr val="0070C0"/>
      </a:accent5>
      <a:accent6>
        <a:srgbClr val="00B0F0"/>
      </a:accent6>
      <a:hlink>
        <a:srgbClr val="0070C0"/>
      </a:hlink>
      <a:folHlink>
        <a:srgbClr val="00B0F0"/>
      </a:folHlink>
    </a:clrScheme>
    <a:fontScheme name="自定义 3">
      <a:majorFont>
        <a:latin typeface="微软雅黑"/>
        <a:ea typeface="微软雅黑"/>
        <a:cs typeface=""/>
      </a:majorFont>
      <a:minorFont>
        <a:latin typeface="Impac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xmlns="" underline="false"/>
      </a:ext>
    </a:extLst>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
      <a:dk1>
        <a:sysClr val="windowText" lastClr="000000"/>
      </a:dk1>
      <a:lt1>
        <a:sysClr val="window" lastClr="FFFFFF"/>
      </a:lt1>
      <a:dk2>
        <a:srgbClr val="44546A"/>
      </a:dk2>
      <a:lt2>
        <a:srgbClr val="E7E6E6"/>
      </a:lt2>
      <a:accent1>
        <a:srgbClr val="0070C0"/>
      </a:accent1>
      <a:accent2>
        <a:srgbClr val="00B0F0"/>
      </a:accent2>
      <a:accent3>
        <a:srgbClr val="0070C0"/>
      </a:accent3>
      <a:accent4>
        <a:srgbClr val="00B0F0"/>
      </a:accent4>
      <a:accent5>
        <a:srgbClr val="0070C0"/>
      </a:accent5>
      <a:accent6>
        <a:srgbClr val="00B0F0"/>
      </a:accent6>
      <a:hlink>
        <a:srgbClr val="0070C0"/>
      </a:hlink>
      <a:folHlink>
        <a:srgbClr val="00B0F0"/>
      </a:folHlink>
    </a:clrScheme>
    <a:fontScheme name="自定义 3">
      <a:majorFont>
        <a:latin typeface="微软雅黑"/>
        <a:ea typeface="微软雅黑"/>
        <a:cs typeface=""/>
      </a:majorFont>
      <a:minorFont>
        <a:latin typeface="Impac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xmlns="" underline="false"/>
      </a:ext>
    </a:extLst>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5222</Words>
  <Application>Microsoft Office PowerPoint</Application>
  <PresentationFormat>自定义</PresentationFormat>
  <Paragraphs>731</Paragraphs>
  <Slides>50</Slides>
  <Notes>50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50</vt:i4>
      </vt:variant>
    </vt:vector>
  </HeadingPairs>
  <TitlesOfParts>
    <vt:vector size="64" baseType="lpstr">
      <vt:lpstr>linea-basic-10</vt:lpstr>
      <vt:lpstr>Microsoft YaHei UI</vt:lpstr>
      <vt:lpstr>方正正中黑简体</vt:lpstr>
      <vt:lpstr>华文琥珀</vt:lpstr>
      <vt:lpstr>宋体</vt:lpstr>
      <vt:lpstr>微软雅黑</vt:lpstr>
      <vt:lpstr>Arial</vt:lpstr>
      <vt:lpstr>Calibri</vt:lpstr>
      <vt:lpstr>Impact</vt:lpstr>
      <vt:lpstr>Source Sans Pro</vt:lpstr>
      <vt:lpstr>Times New Roman</vt:lpstr>
      <vt:lpstr>Wingdings</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bt097</dc:title>
  <dc:creator/>
  <cp:lastModifiedBy/>
  <cp:revision>53</cp:revision>
  <dcterms:created xsi:type="dcterms:W3CDTF">2016-11-12T16:40:00Z</dcterms:created>
  <dcterms:modified xsi:type="dcterms:W3CDTF">2021-10-28T05:58:43Z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C95E748B203541C886D829519F3AAAE9</vt:lpwstr>
  </property>
</Properties>
</file>